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22" r:id="rId2"/>
    <p:sldId id="357" r:id="rId3"/>
    <p:sldId id="364" r:id="rId4"/>
    <p:sldId id="367" r:id="rId5"/>
    <p:sldId id="368" r:id="rId6"/>
    <p:sldId id="369" r:id="rId7"/>
    <p:sldId id="370" r:id="rId8"/>
    <p:sldId id="365" r:id="rId9"/>
    <p:sldId id="363" r:id="rId10"/>
    <p:sldId id="362" r:id="rId11"/>
    <p:sldId id="375" r:id="rId12"/>
    <p:sldId id="373" r:id="rId13"/>
    <p:sldId id="366" r:id="rId14"/>
    <p:sldId id="359" r:id="rId15"/>
    <p:sldId id="372" r:id="rId16"/>
    <p:sldId id="374" r:id="rId17"/>
    <p:sldId id="371" r:id="rId18"/>
    <p:sldId id="360" r:id="rId19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000"/>
    <a:srgbClr val="5D4FB1"/>
    <a:srgbClr val="A62186"/>
    <a:srgbClr val="0073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0BA5AD-5E3B-424B-ACC2-67C96C2EB494}" v="120" dt="2025-05-30T08:45:10.5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llanmörkt format 2 - Dekorfär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llanmörkt format 2 - Dekorfärg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llanmörkt format 2 - Dekorfär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llanmörkt format 3 - Dekorfärg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llanmörkt format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llanmörkt format 3 - Dekorfärg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llanmörkt format 3 - Dekorfärg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Mellanmörkt format 3 - Dekorfärg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Ljust format 2 - Dekorfärg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69"/>
    <p:restoredTop sz="95714"/>
  </p:normalViewPr>
  <p:slideViewPr>
    <p:cSldViewPr snapToGrid="0">
      <p:cViewPr varScale="1">
        <p:scale>
          <a:sx n="119" d="100"/>
          <a:sy n="119" d="100"/>
        </p:scale>
        <p:origin x="232" y="2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klas Ammert" userId="725c626e-b1ef-43c3-bebc-0aff754ec4fd" providerId="ADAL" clId="{F00BA5AD-5E3B-424B-ACC2-67C96C2EB494}"/>
    <pc:docChg chg="undo custSel addSld delSld modSld sldOrd">
      <pc:chgData name="Niklas Ammert" userId="725c626e-b1ef-43c3-bebc-0aff754ec4fd" providerId="ADAL" clId="{F00BA5AD-5E3B-424B-ACC2-67C96C2EB494}" dt="2025-06-02T20:57:54.962" v="2136" actId="20577"/>
      <pc:docMkLst>
        <pc:docMk/>
      </pc:docMkLst>
      <pc:sldChg chg="modSp add del mod">
        <pc:chgData name="Niklas Ammert" userId="725c626e-b1ef-43c3-bebc-0aff754ec4fd" providerId="ADAL" clId="{F00BA5AD-5E3B-424B-ACC2-67C96C2EB494}" dt="2025-04-24T13:27:52.584" v="543" actId="2696"/>
        <pc:sldMkLst>
          <pc:docMk/>
          <pc:sldMk cId="1454153552" sldId="271"/>
        </pc:sldMkLst>
      </pc:sldChg>
      <pc:sldChg chg="add del">
        <pc:chgData name="Niklas Ammert" userId="725c626e-b1ef-43c3-bebc-0aff754ec4fd" providerId="ADAL" clId="{F00BA5AD-5E3B-424B-ACC2-67C96C2EB494}" dt="2025-04-24T11:09:13.500" v="68"/>
        <pc:sldMkLst>
          <pc:docMk/>
          <pc:sldMk cId="0" sldId="291"/>
        </pc:sldMkLst>
      </pc:sldChg>
      <pc:sldChg chg="modSp mod">
        <pc:chgData name="Niklas Ammert" userId="725c626e-b1ef-43c3-bebc-0aff754ec4fd" providerId="ADAL" clId="{F00BA5AD-5E3B-424B-ACC2-67C96C2EB494}" dt="2025-06-02T20:57:08.960" v="2134" actId="14100"/>
        <pc:sldMkLst>
          <pc:docMk/>
          <pc:sldMk cId="3659908023" sldId="322"/>
        </pc:sldMkLst>
        <pc:spChg chg="mod">
          <ac:chgData name="Niklas Ammert" userId="725c626e-b1ef-43c3-bebc-0aff754ec4fd" providerId="ADAL" clId="{F00BA5AD-5E3B-424B-ACC2-67C96C2EB494}" dt="2025-06-02T20:57:08.960" v="2134" actId="14100"/>
          <ac:spMkLst>
            <pc:docMk/>
            <pc:sldMk cId="3659908023" sldId="322"/>
            <ac:spMk id="2" creationId="{0013183F-D01C-8DCF-D134-15E149948C51}"/>
          </ac:spMkLst>
        </pc:spChg>
        <pc:spChg chg="mod">
          <ac:chgData name="Niklas Ammert" userId="725c626e-b1ef-43c3-bebc-0aff754ec4fd" providerId="ADAL" clId="{F00BA5AD-5E3B-424B-ACC2-67C96C2EB494}" dt="2025-04-24T13:30:38.432" v="573" actId="14100"/>
          <ac:spMkLst>
            <pc:docMk/>
            <pc:sldMk cId="3659908023" sldId="322"/>
            <ac:spMk id="7" creationId="{106BFF3E-9776-D45C-0FF4-0449E351FB49}"/>
          </ac:spMkLst>
        </pc:spChg>
      </pc:sldChg>
      <pc:sldChg chg="del">
        <pc:chgData name="Niklas Ammert" userId="725c626e-b1ef-43c3-bebc-0aff754ec4fd" providerId="ADAL" clId="{F00BA5AD-5E3B-424B-ACC2-67C96C2EB494}" dt="2025-04-24T12:22:05.017" v="486" actId="2696"/>
        <pc:sldMkLst>
          <pc:docMk/>
          <pc:sldMk cId="1819645201" sldId="354"/>
        </pc:sldMkLst>
      </pc:sldChg>
      <pc:sldChg chg="del">
        <pc:chgData name="Niklas Ammert" userId="725c626e-b1ef-43c3-bebc-0aff754ec4fd" providerId="ADAL" clId="{F00BA5AD-5E3B-424B-ACC2-67C96C2EB494}" dt="2025-04-24T12:46:30.979" v="506" actId="2696"/>
        <pc:sldMkLst>
          <pc:docMk/>
          <pc:sldMk cId="202403826" sldId="355"/>
        </pc:sldMkLst>
      </pc:sldChg>
      <pc:sldChg chg="del">
        <pc:chgData name="Niklas Ammert" userId="725c626e-b1ef-43c3-bebc-0aff754ec4fd" providerId="ADAL" clId="{F00BA5AD-5E3B-424B-ACC2-67C96C2EB494}" dt="2025-05-23T08:50:34.840" v="1782" actId="2696"/>
        <pc:sldMkLst>
          <pc:docMk/>
          <pc:sldMk cId="533178184" sldId="356"/>
        </pc:sldMkLst>
      </pc:sldChg>
      <pc:sldChg chg="modSp mod">
        <pc:chgData name="Niklas Ammert" userId="725c626e-b1ef-43c3-bebc-0aff754ec4fd" providerId="ADAL" clId="{F00BA5AD-5E3B-424B-ACC2-67C96C2EB494}" dt="2025-04-25T12:50:13.035" v="604" actId="20577"/>
        <pc:sldMkLst>
          <pc:docMk/>
          <pc:sldMk cId="1143168127" sldId="357"/>
        </pc:sldMkLst>
        <pc:spChg chg="mod">
          <ac:chgData name="Niklas Ammert" userId="725c626e-b1ef-43c3-bebc-0aff754ec4fd" providerId="ADAL" clId="{F00BA5AD-5E3B-424B-ACC2-67C96C2EB494}" dt="2025-04-25T12:50:13.035" v="604" actId="20577"/>
          <ac:spMkLst>
            <pc:docMk/>
            <pc:sldMk cId="1143168127" sldId="357"/>
            <ac:spMk id="2" creationId="{77FDE78C-04DB-E095-D933-9BDC03D35D7F}"/>
          </ac:spMkLst>
        </pc:spChg>
        <pc:picChg chg="mod">
          <ac:chgData name="Niklas Ammert" userId="725c626e-b1ef-43c3-bebc-0aff754ec4fd" providerId="ADAL" clId="{F00BA5AD-5E3B-424B-ACC2-67C96C2EB494}" dt="2025-04-24T11:57:29.654" v="420" actId="14100"/>
          <ac:picMkLst>
            <pc:docMk/>
            <pc:sldMk cId="1143168127" sldId="357"/>
            <ac:picMk id="1025" creationId="{3EDDAFA0-10F3-4AE8-9006-6AE8409D23B8}"/>
          </ac:picMkLst>
        </pc:picChg>
      </pc:sldChg>
      <pc:sldChg chg="delSp modSp new mod">
        <pc:chgData name="Niklas Ammert" userId="725c626e-b1ef-43c3-bebc-0aff754ec4fd" providerId="ADAL" clId="{F00BA5AD-5E3B-424B-ACC2-67C96C2EB494}" dt="2025-04-24T13:27:37.899" v="542" actId="255"/>
        <pc:sldMkLst>
          <pc:docMk/>
          <pc:sldMk cId="2563934258" sldId="358"/>
        </pc:sldMkLst>
        <pc:spChg chg="mod">
          <ac:chgData name="Niklas Ammert" userId="725c626e-b1ef-43c3-bebc-0aff754ec4fd" providerId="ADAL" clId="{F00BA5AD-5E3B-424B-ACC2-67C96C2EB494}" dt="2025-04-24T13:27:37.899" v="542" actId="255"/>
          <ac:spMkLst>
            <pc:docMk/>
            <pc:sldMk cId="2563934258" sldId="358"/>
            <ac:spMk id="3" creationId="{3FAEB736-2B5F-CB3D-3523-44FAB738DF4D}"/>
          </ac:spMkLst>
        </pc:spChg>
        <pc:spChg chg="mod">
          <ac:chgData name="Niklas Ammert" userId="725c626e-b1ef-43c3-bebc-0aff754ec4fd" providerId="ADAL" clId="{F00BA5AD-5E3B-424B-ACC2-67C96C2EB494}" dt="2025-04-24T09:07:16.850" v="55" actId="255"/>
          <ac:spMkLst>
            <pc:docMk/>
            <pc:sldMk cId="2563934258" sldId="358"/>
            <ac:spMk id="4" creationId="{28F91FE3-FFD4-DCCC-3B4C-F609BBCA269F}"/>
          </ac:spMkLst>
        </pc:spChg>
      </pc:sldChg>
      <pc:sldChg chg="modSp new mod modAnim">
        <pc:chgData name="Niklas Ammert" userId="725c626e-b1ef-43c3-bebc-0aff754ec4fd" providerId="ADAL" clId="{F00BA5AD-5E3B-424B-ACC2-67C96C2EB494}" dt="2025-05-23T10:08:35.163" v="1902"/>
        <pc:sldMkLst>
          <pc:docMk/>
          <pc:sldMk cId="700529128" sldId="359"/>
        </pc:sldMkLst>
        <pc:spChg chg="mod">
          <ac:chgData name="Niklas Ammert" userId="725c626e-b1ef-43c3-bebc-0aff754ec4fd" providerId="ADAL" clId="{F00BA5AD-5E3B-424B-ACC2-67C96C2EB494}" dt="2025-05-23T07:53:52.664" v="1260" actId="20577"/>
          <ac:spMkLst>
            <pc:docMk/>
            <pc:sldMk cId="700529128" sldId="359"/>
            <ac:spMk id="3" creationId="{86ACE6F2-7E71-3AC6-ECC5-5034BA667FEB}"/>
          </ac:spMkLst>
        </pc:spChg>
        <pc:spChg chg="mod">
          <ac:chgData name="Niklas Ammert" userId="725c626e-b1ef-43c3-bebc-0aff754ec4fd" providerId="ADAL" clId="{F00BA5AD-5E3B-424B-ACC2-67C96C2EB494}" dt="2025-05-23T10:08:07.814" v="1900" actId="20577"/>
          <ac:spMkLst>
            <pc:docMk/>
            <pc:sldMk cId="700529128" sldId="359"/>
            <ac:spMk id="4" creationId="{34222BAA-8F47-3DA7-7332-5AA0396D382B}"/>
          </ac:spMkLst>
        </pc:spChg>
      </pc:sldChg>
      <pc:sldChg chg="new">
        <pc:chgData name="Niklas Ammert" userId="725c626e-b1ef-43c3-bebc-0aff754ec4fd" providerId="ADAL" clId="{F00BA5AD-5E3B-424B-ACC2-67C96C2EB494}" dt="2025-04-24T11:10:11.696" v="72" actId="680"/>
        <pc:sldMkLst>
          <pc:docMk/>
          <pc:sldMk cId="1187753737" sldId="360"/>
        </pc:sldMkLst>
      </pc:sldChg>
      <pc:sldChg chg="addSp modSp new del mod ord modAnim">
        <pc:chgData name="Niklas Ammert" userId="725c626e-b1ef-43c3-bebc-0aff754ec4fd" providerId="ADAL" clId="{F00BA5AD-5E3B-424B-ACC2-67C96C2EB494}" dt="2025-05-30T08:41:48.040" v="1957" actId="2696"/>
        <pc:sldMkLst>
          <pc:docMk/>
          <pc:sldMk cId="1462922163" sldId="361"/>
        </pc:sldMkLst>
      </pc:sldChg>
      <pc:sldChg chg="modSp add ord">
        <pc:chgData name="Niklas Ammert" userId="725c626e-b1ef-43c3-bebc-0aff754ec4fd" providerId="ADAL" clId="{F00BA5AD-5E3B-424B-ACC2-67C96C2EB494}" dt="2025-04-24T12:44:22.174" v="505" actId="20578"/>
        <pc:sldMkLst>
          <pc:docMk/>
          <pc:sldMk cId="0" sldId="362"/>
        </pc:sldMkLst>
        <pc:picChg chg="mod">
          <ac:chgData name="Niklas Ammert" userId="725c626e-b1ef-43c3-bebc-0aff754ec4fd" providerId="ADAL" clId="{F00BA5AD-5E3B-424B-ACC2-67C96C2EB494}" dt="2025-04-24T11:53:49.921" v="410" actId="14100"/>
          <ac:picMkLst>
            <pc:docMk/>
            <pc:sldMk cId="0" sldId="362"/>
            <ac:picMk id="5121" creationId="{4ADE5E5F-B0C6-DAF9-D982-0934495B7940}"/>
          </ac:picMkLst>
        </pc:picChg>
      </pc:sldChg>
      <pc:sldChg chg="addSp modSp new mod">
        <pc:chgData name="Niklas Ammert" userId="725c626e-b1ef-43c3-bebc-0aff754ec4fd" providerId="ADAL" clId="{F00BA5AD-5E3B-424B-ACC2-67C96C2EB494}" dt="2025-05-16T07:52:52.768" v="955" actId="14100"/>
        <pc:sldMkLst>
          <pc:docMk/>
          <pc:sldMk cId="3260886381" sldId="363"/>
        </pc:sldMkLst>
        <pc:spChg chg="mod">
          <ac:chgData name="Niklas Ammert" userId="725c626e-b1ef-43c3-bebc-0aff754ec4fd" providerId="ADAL" clId="{F00BA5AD-5E3B-424B-ACC2-67C96C2EB494}" dt="2025-04-24T11:56:07.141" v="414" actId="14100"/>
          <ac:spMkLst>
            <pc:docMk/>
            <pc:sldMk cId="3260886381" sldId="363"/>
            <ac:spMk id="2" creationId="{E2BF28A9-C66B-1DAE-D8BE-94581A6C9FDE}"/>
          </ac:spMkLst>
        </pc:spChg>
        <pc:spChg chg="add mod">
          <ac:chgData name="Niklas Ammert" userId="725c626e-b1ef-43c3-bebc-0aff754ec4fd" providerId="ADAL" clId="{F00BA5AD-5E3B-424B-ACC2-67C96C2EB494}" dt="2025-04-24T11:56:07.141" v="414" actId="14100"/>
          <ac:spMkLst>
            <pc:docMk/>
            <pc:sldMk cId="3260886381" sldId="363"/>
            <ac:spMk id="3" creationId="{A1F8EB17-5254-201A-6D0B-73424FEAC989}"/>
          </ac:spMkLst>
        </pc:spChg>
        <pc:picChg chg="add mod">
          <ac:chgData name="Niklas Ammert" userId="725c626e-b1ef-43c3-bebc-0aff754ec4fd" providerId="ADAL" clId="{F00BA5AD-5E3B-424B-ACC2-67C96C2EB494}" dt="2025-05-16T07:52:52.768" v="955" actId="14100"/>
          <ac:picMkLst>
            <pc:docMk/>
            <pc:sldMk cId="3260886381" sldId="363"/>
            <ac:picMk id="1025" creationId="{51052F93-B48D-5ED7-5241-E94F62ACDA2A}"/>
          </ac:picMkLst>
        </pc:picChg>
      </pc:sldChg>
      <pc:sldChg chg="delSp modSp new mod">
        <pc:chgData name="Niklas Ammert" userId="725c626e-b1ef-43c3-bebc-0aff754ec4fd" providerId="ADAL" clId="{F00BA5AD-5E3B-424B-ACC2-67C96C2EB494}" dt="2025-06-02T20:57:54.962" v="2136" actId="20577"/>
        <pc:sldMkLst>
          <pc:docMk/>
          <pc:sldMk cId="880260599" sldId="364"/>
        </pc:sldMkLst>
        <pc:spChg chg="mod">
          <ac:chgData name="Niklas Ammert" userId="725c626e-b1ef-43c3-bebc-0aff754ec4fd" providerId="ADAL" clId="{F00BA5AD-5E3B-424B-ACC2-67C96C2EB494}" dt="2025-06-02T20:57:54.962" v="2136" actId="20577"/>
          <ac:spMkLst>
            <pc:docMk/>
            <pc:sldMk cId="880260599" sldId="364"/>
            <ac:spMk id="4" creationId="{53DCE9BD-4D40-BDF5-A395-C7BA653C9BFD}"/>
          </ac:spMkLst>
        </pc:spChg>
      </pc:sldChg>
      <pc:sldChg chg="addSp delSp modSp new mod ord">
        <pc:chgData name="Niklas Ammert" userId="725c626e-b1ef-43c3-bebc-0aff754ec4fd" providerId="ADAL" clId="{F00BA5AD-5E3B-424B-ACC2-67C96C2EB494}" dt="2025-05-23T07:42:13.562" v="1200" actId="20578"/>
        <pc:sldMkLst>
          <pc:docMk/>
          <pc:sldMk cId="3713046765" sldId="365"/>
        </pc:sldMkLst>
        <pc:picChg chg="add mod">
          <ac:chgData name="Niklas Ammert" userId="725c626e-b1ef-43c3-bebc-0aff754ec4fd" providerId="ADAL" clId="{F00BA5AD-5E3B-424B-ACC2-67C96C2EB494}" dt="2025-04-24T12:43:31.971" v="504" actId="14100"/>
          <ac:picMkLst>
            <pc:docMk/>
            <pc:sldMk cId="3713046765" sldId="365"/>
            <ac:picMk id="3" creationId="{44F5A036-EFBD-31C7-848A-64E4D7EFB9EE}"/>
          </ac:picMkLst>
        </pc:picChg>
      </pc:sldChg>
      <pc:sldChg chg="modSp new mod">
        <pc:chgData name="Niklas Ammert" userId="725c626e-b1ef-43c3-bebc-0aff754ec4fd" providerId="ADAL" clId="{F00BA5AD-5E3B-424B-ACC2-67C96C2EB494}" dt="2025-05-23T07:51:37.231" v="1230" actId="20577"/>
        <pc:sldMkLst>
          <pc:docMk/>
          <pc:sldMk cId="4146569251" sldId="366"/>
        </pc:sldMkLst>
        <pc:spChg chg="mod">
          <ac:chgData name="Niklas Ammert" userId="725c626e-b1ef-43c3-bebc-0aff754ec4fd" providerId="ADAL" clId="{F00BA5AD-5E3B-424B-ACC2-67C96C2EB494}" dt="2025-04-24T13:27:24.511" v="541" actId="255"/>
          <ac:spMkLst>
            <pc:docMk/>
            <pc:sldMk cId="4146569251" sldId="366"/>
            <ac:spMk id="3" creationId="{AED51234-9A43-7048-4F15-7F37E40773E5}"/>
          </ac:spMkLst>
        </pc:spChg>
        <pc:spChg chg="mod">
          <ac:chgData name="Niklas Ammert" userId="725c626e-b1ef-43c3-bebc-0aff754ec4fd" providerId="ADAL" clId="{F00BA5AD-5E3B-424B-ACC2-67C96C2EB494}" dt="2025-05-23T07:51:37.231" v="1230" actId="20577"/>
          <ac:spMkLst>
            <pc:docMk/>
            <pc:sldMk cId="4146569251" sldId="366"/>
            <ac:spMk id="4" creationId="{3068534C-B26A-82BA-5460-3C0DDEAC5261}"/>
          </ac:spMkLst>
        </pc:spChg>
      </pc:sldChg>
      <pc:sldChg chg="delSp modSp new mod">
        <pc:chgData name="Niklas Ammert" userId="725c626e-b1ef-43c3-bebc-0aff754ec4fd" providerId="ADAL" clId="{F00BA5AD-5E3B-424B-ACC2-67C96C2EB494}" dt="2025-05-16T07:43:36.874" v="892" actId="255"/>
        <pc:sldMkLst>
          <pc:docMk/>
          <pc:sldMk cId="4205981801" sldId="367"/>
        </pc:sldMkLst>
        <pc:spChg chg="mod">
          <ac:chgData name="Niklas Ammert" userId="725c626e-b1ef-43c3-bebc-0aff754ec4fd" providerId="ADAL" clId="{F00BA5AD-5E3B-424B-ACC2-67C96C2EB494}" dt="2025-05-16T07:43:36.874" v="892" actId="255"/>
          <ac:spMkLst>
            <pc:docMk/>
            <pc:sldMk cId="4205981801" sldId="367"/>
            <ac:spMk id="4" creationId="{44F5FC33-84C2-C324-1FDC-FF0E41DAA4D4}"/>
          </ac:spMkLst>
        </pc:spChg>
      </pc:sldChg>
      <pc:sldChg chg="modSp new mod">
        <pc:chgData name="Niklas Ammert" userId="725c626e-b1ef-43c3-bebc-0aff754ec4fd" providerId="ADAL" clId="{F00BA5AD-5E3B-424B-ACC2-67C96C2EB494}" dt="2025-05-23T07:35:25.541" v="1199" actId="313"/>
        <pc:sldMkLst>
          <pc:docMk/>
          <pc:sldMk cId="300604783" sldId="368"/>
        </pc:sldMkLst>
        <pc:spChg chg="mod">
          <ac:chgData name="Niklas Ammert" userId="725c626e-b1ef-43c3-bebc-0aff754ec4fd" providerId="ADAL" clId="{F00BA5AD-5E3B-424B-ACC2-67C96C2EB494}" dt="2025-05-23T07:34:52.773" v="1188" actId="20577"/>
          <ac:spMkLst>
            <pc:docMk/>
            <pc:sldMk cId="300604783" sldId="368"/>
            <ac:spMk id="3" creationId="{3D90406D-22AD-2BD1-5E01-373E986A7FD7}"/>
          </ac:spMkLst>
        </pc:spChg>
        <pc:spChg chg="mod">
          <ac:chgData name="Niklas Ammert" userId="725c626e-b1ef-43c3-bebc-0aff754ec4fd" providerId="ADAL" clId="{F00BA5AD-5E3B-424B-ACC2-67C96C2EB494}" dt="2025-05-23T07:35:25.541" v="1199" actId="313"/>
          <ac:spMkLst>
            <pc:docMk/>
            <pc:sldMk cId="300604783" sldId="368"/>
            <ac:spMk id="4" creationId="{8C84A291-B8FB-F1DC-772A-206A28B342F8}"/>
          </ac:spMkLst>
        </pc:spChg>
      </pc:sldChg>
      <pc:sldChg chg="modSp new mod">
        <pc:chgData name="Niklas Ammert" userId="725c626e-b1ef-43c3-bebc-0aff754ec4fd" providerId="ADAL" clId="{F00BA5AD-5E3B-424B-ACC2-67C96C2EB494}" dt="2025-05-23T07:02:03.164" v="1142" actId="20577"/>
        <pc:sldMkLst>
          <pc:docMk/>
          <pc:sldMk cId="153304660" sldId="369"/>
        </pc:sldMkLst>
        <pc:spChg chg="mod">
          <ac:chgData name="Niklas Ammert" userId="725c626e-b1ef-43c3-bebc-0aff754ec4fd" providerId="ADAL" clId="{F00BA5AD-5E3B-424B-ACC2-67C96C2EB494}" dt="2025-05-23T07:02:03.164" v="1142" actId="20577"/>
          <ac:spMkLst>
            <pc:docMk/>
            <pc:sldMk cId="153304660" sldId="369"/>
            <ac:spMk id="4" creationId="{88192BB9-001B-B08F-A74B-F2F60AE59C66}"/>
          </ac:spMkLst>
        </pc:spChg>
      </pc:sldChg>
      <pc:sldChg chg="modSp new mod">
        <pc:chgData name="Niklas Ammert" userId="725c626e-b1ef-43c3-bebc-0aff754ec4fd" providerId="ADAL" clId="{F00BA5AD-5E3B-424B-ACC2-67C96C2EB494}" dt="2025-05-16T07:53:21.330" v="974" actId="122"/>
        <pc:sldMkLst>
          <pc:docMk/>
          <pc:sldMk cId="2472078714" sldId="370"/>
        </pc:sldMkLst>
        <pc:spChg chg="mod">
          <ac:chgData name="Niklas Ammert" userId="725c626e-b1ef-43c3-bebc-0aff754ec4fd" providerId="ADAL" clId="{F00BA5AD-5E3B-424B-ACC2-67C96C2EB494}" dt="2025-05-16T07:53:21.330" v="974" actId="122"/>
          <ac:spMkLst>
            <pc:docMk/>
            <pc:sldMk cId="2472078714" sldId="370"/>
            <ac:spMk id="2" creationId="{406DCEF9-9E1A-1F01-E135-D66468BDF82E}"/>
          </ac:spMkLst>
        </pc:spChg>
      </pc:sldChg>
      <pc:sldChg chg="modSp new mod">
        <pc:chgData name="Niklas Ammert" userId="725c626e-b1ef-43c3-bebc-0aff754ec4fd" providerId="ADAL" clId="{F00BA5AD-5E3B-424B-ACC2-67C96C2EB494}" dt="2025-05-23T08:22:45.796" v="1781" actId="14100"/>
        <pc:sldMkLst>
          <pc:docMk/>
          <pc:sldMk cId="1631368741" sldId="371"/>
        </pc:sldMkLst>
        <pc:spChg chg="mod">
          <ac:chgData name="Niklas Ammert" userId="725c626e-b1ef-43c3-bebc-0aff754ec4fd" providerId="ADAL" clId="{F00BA5AD-5E3B-424B-ACC2-67C96C2EB494}" dt="2025-05-23T08:20:15.529" v="1755" actId="14100"/>
          <ac:spMkLst>
            <pc:docMk/>
            <pc:sldMk cId="1631368741" sldId="371"/>
            <ac:spMk id="3" creationId="{3F5A04A7-539A-2716-FDD2-1D6B16E7CDC0}"/>
          </ac:spMkLst>
        </pc:spChg>
        <pc:spChg chg="mod">
          <ac:chgData name="Niklas Ammert" userId="725c626e-b1ef-43c3-bebc-0aff754ec4fd" providerId="ADAL" clId="{F00BA5AD-5E3B-424B-ACC2-67C96C2EB494}" dt="2025-05-23T08:22:45.796" v="1781" actId="14100"/>
          <ac:spMkLst>
            <pc:docMk/>
            <pc:sldMk cId="1631368741" sldId="371"/>
            <ac:spMk id="4" creationId="{28482923-FA8B-F3CD-3B0F-4231123B7342}"/>
          </ac:spMkLst>
        </pc:spChg>
      </pc:sldChg>
      <pc:sldChg chg="modSp add mod">
        <pc:chgData name="Niklas Ammert" userId="725c626e-b1ef-43c3-bebc-0aff754ec4fd" providerId="ADAL" clId="{F00BA5AD-5E3B-424B-ACC2-67C96C2EB494}" dt="2025-05-30T08:42:12.880" v="1981" actId="20577"/>
        <pc:sldMkLst>
          <pc:docMk/>
          <pc:sldMk cId="1133031314" sldId="372"/>
        </pc:sldMkLst>
        <pc:spChg chg="mod">
          <ac:chgData name="Niklas Ammert" userId="725c626e-b1ef-43c3-bebc-0aff754ec4fd" providerId="ADAL" clId="{F00BA5AD-5E3B-424B-ACC2-67C96C2EB494}" dt="2025-05-23T10:05:29.665" v="1813" actId="20577"/>
          <ac:spMkLst>
            <pc:docMk/>
            <pc:sldMk cId="1133031314" sldId="372"/>
            <ac:spMk id="4" creationId="{0F3CFF59-522A-A21C-45EF-B7F62C0D3723}"/>
          </ac:spMkLst>
        </pc:spChg>
        <pc:spChg chg="mod">
          <ac:chgData name="Niklas Ammert" userId="725c626e-b1ef-43c3-bebc-0aff754ec4fd" providerId="ADAL" clId="{F00BA5AD-5E3B-424B-ACC2-67C96C2EB494}" dt="2025-05-23T10:05:47.714" v="1841" actId="20577"/>
          <ac:spMkLst>
            <pc:docMk/>
            <pc:sldMk cId="1133031314" sldId="372"/>
            <ac:spMk id="7" creationId="{5DCB1688-FFFF-3572-34A3-DA2BD600521C}"/>
          </ac:spMkLst>
        </pc:spChg>
        <pc:spChg chg="mod">
          <ac:chgData name="Niklas Ammert" userId="725c626e-b1ef-43c3-bebc-0aff754ec4fd" providerId="ADAL" clId="{F00BA5AD-5E3B-424B-ACC2-67C96C2EB494}" dt="2025-05-30T08:42:12.880" v="1981" actId="20577"/>
          <ac:spMkLst>
            <pc:docMk/>
            <pc:sldMk cId="1133031314" sldId="372"/>
            <ac:spMk id="8" creationId="{1D6A2470-2621-7555-7D21-702F6CE8D353}"/>
          </ac:spMkLst>
        </pc:spChg>
      </pc:sldChg>
      <pc:sldChg chg="modSp new mod">
        <pc:chgData name="Niklas Ammert" userId="725c626e-b1ef-43c3-bebc-0aff754ec4fd" providerId="ADAL" clId="{F00BA5AD-5E3B-424B-ACC2-67C96C2EB494}" dt="2025-05-30T08:24:29.483" v="1956" actId="5793"/>
        <pc:sldMkLst>
          <pc:docMk/>
          <pc:sldMk cId="885698316" sldId="373"/>
        </pc:sldMkLst>
        <pc:spChg chg="mod">
          <ac:chgData name="Niklas Ammert" userId="725c626e-b1ef-43c3-bebc-0aff754ec4fd" providerId="ADAL" clId="{F00BA5AD-5E3B-424B-ACC2-67C96C2EB494}" dt="2025-05-30T08:24:29.483" v="1956" actId="5793"/>
          <ac:spMkLst>
            <pc:docMk/>
            <pc:sldMk cId="885698316" sldId="373"/>
            <ac:spMk id="2" creationId="{A94E62B8-CFCB-D4F0-5D54-E847A74637C1}"/>
          </ac:spMkLst>
        </pc:spChg>
      </pc:sldChg>
      <pc:sldChg chg="modSp new mod">
        <pc:chgData name="Niklas Ammert" userId="725c626e-b1ef-43c3-bebc-0aff754ec4fd" providerId="ADAL" clId="{F00BA5AD-5E3B-424B-ACC2-67C96C2EB494}" dt="2025-05-30T09:00:48.477" v="2016" actId="20577"/>
        <pc:sldMkLst>
          <pc:docMk/>
          <pc:sldMk cId="2012973630" sldId="374"/>
        </pc:sldMkLst>
        <pc:spChg chg="mod">
          <ac:chgData name="Niklas Ammert" userId="725c626e-b1ef-43c3-bebc-0aff754ec4fd" providerId="ADAL" clId="{F00BA5AD-5E3B-424B-ACC2-67C96C2EB494}" dt="2025-05-30T09:00:48.477" v="2016" actId="20577"/>
          <ac:spMkLst>
            <pc:docMk/>
            <pc:sldMk cId="2012973630" sldId="374"/>
            <ac:spMk id="2" creationId="{A7C1B509-3C5D-B413-842A-75E18125D3D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663EAAE0-B60F-E80F-FBF9-E046CD12C7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sv-SE" dirty="0">
                <a:latin typeface="Arial" panose="020B0604020202020204" pitchFamily="34" charset="0"/>
              </a:rPr>
              <a:t>Namn på talare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D1AE3F9D-275B-40A7-D938-96F6CD857BB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2999A-2B5E-244D-98B3-111020E89776}" type="datetimeFigureOut">
              <a:rPr lang="sv-SE" smtClean="0">
                <a:latin typeface="Arial" panose="020B0604020202020204" pitchFamily="34" charset="0"/>
              </a:rPr>
              <a:t>2025-06-11</a:t>
            </a:fld>
            <a:endParaRPr lang="sv-SE" dirty="0">
              <a:latin typeface="Arial" panose="020B0604020202020204" pitchFamily="34" charset="0"/>
            </a:endParaRP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E2385E3-A846-5C3C-F0FD-9C57FA69BB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>
              <a:latin typeface="Arial" panose="020B0604020202020204" pitchFamily="34" charset="0"/>
            </a:endParaRP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DE3CD7A9-4BF8-2F01-1B10-A95A55BF00C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6B560-A6AB-C44D-81AF-AC788F145F5F}" type="slidenum">
              <a:rPr lang="sv-SE" smtClean="0">
                <a:latin typeface="Arial" panose="020B0604020202020204" pitchFamily="34" charset="0"/>
              </a:rPr>
              <a:t>‹#›</a:t>
            </a:fld>
            <a:endParaRPr lang="sv-S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674583"/>
      </p:ext>
    </p:extLst>
  </p:cSld>
  <p:clrMap bg1="lt1" tx1="dk1" bg2="lt2" tx2="dk2" accent1="accent1" accent2="accent2" accent3="accent3" accent4="accent4" accent5="accent5" accent6="accent6" hlink="hlink" folHlink="folHlink"/>
  <p:hf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r>
              <a:rPr lang="sv-SE"/>
              <a:t>Namn på talare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1DC533F9-4CBB-D146-A6DD-28FA28DC028F}" type="datetimeFigureOut">
              <a:rPr lang="sv-SE" smtClean="0"/>
              <a:pPr/>
              <a:t>2025-06-11</a:t>
            </a:fld>
            <a:endParaRPr lang="sv-SE" dirty="0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039D675A-6D3E-3740-9505-6FBE3118867B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3018155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 logg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Bildobjekt 21">
            <a:extLst>
              <a:ext uri="{FF2B5EF4-FFF2-40B4-BE49-F238E27FC236}">
                <a16:creationId xmlns:a16="http://schemas.microsoft.com/office/drawing/2014/main" id="{A8BBC796-7C4D-12F7-EFD7-D45D02839C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96625" y="2205037"/>
            <a:ext cx="8198750" cy="122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81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en kolum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053302-5CAB-B376-6317-436C38D9D8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13" name="Rubrik 16">
            <a:extLst>
              <a:ext uri="{FF2B5EF4-FFF2-40B4-BE49-F238E27FC236}">
                <a16:creationId xmlns:a16="http://schemas.microsoft.com/office/drawing/2014/main" id="{C99716D2-EBE4-34C6-9AE0-9D87B12208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870" y="1484127"/>
            <a:ext cx="11562655" cy="791713"/>
          </a:xfrm>
        </p:spPr>
        <p:txBody>
          <a:bodyPr>
            <a:normAutofit/>
          </a:bodyPr>
          <a:lstStyle>
            <a:lvl1pPr>
              <a:defRPr sz="4000" b="1" i="0" spc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Rubrik till text</a:t>
            </a:r>
          </a:p>
        </p:txBody>
      </p:sp>
      <p:sp>
        <p:nvSpPr>
          <p:cNvPr id="14" name="Underrubrik 2">
            <a:extLst>
              <a:ext uri="{FF2B5EF4-FFF2-40B4-BE49-F238E27FC236}">
                <a16:creationId xmlns:a16="http://schemas.microsoft.com/office/drawing/2014/main" id="{02D7D66F-73C8-465D-487E-5CD98C9AC9A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68031" y="2600960"/>
            <a:ext cx="8023482" cy="345694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Lägg in text här</a:t>
            </a:r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464AB1CF-E6E8-5F2B-4A6F-55B84A094E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3" name="Platshållare för text 5">
            <a:extLst>
              <a:ext uri="{FF2B5EF4-FFF2-40B4-BE49-F238E27FC236}">
                <a16:creationId xmlns:a16="http://schemas.microsoft.com/office/drawing/2014/main" id="{EAC92260-0370-3798-9F86-783E77B1457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</p:spTree>
    <p:extLst>
      <p:ext uri="{BB962C8B-B14F-4D97-AF65-F5344CB8AC3E}">
        <p14:creationId xmlns:p14="http://schemas.microsoft.com/office/powerpoint/2010/main" val="2834990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två kolumn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053302-5CAB-B376-6317-436C38D9D8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13" name="Rubrik 16">
            <a:extLst>
              <a:ext uri="{FF2B5EF4-FFF2-40B4-BE49-F238E27FC236}">
                <a16:creationId xmlns:a16="http://schemas.microsoft.com/office/drawing/2014/main" id="{C99716D2-EBE4-34C6-9AE0-9D87B12208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870" y="1484127"/>
            <a:ext cx="11562655" cy="791713"/>
          </a:xfrm>
        </p:spPr>
        <p:txBody>
          <a:bodyPr>
            <a:normAutofit/>
          </a:bodyPr>
          <a:lstStyle>
            <a:lvl1pPr>
              <a:defRPr sz="4000" b="1" i="0" spc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Rubrik till text</a:t>
            </a:r>
          </a:p>
        </p:txBody>
      </p:sp>
      <p:sp>
        <p:nvSpPr>
          <p:cNvPr id="14" name="Underrubrik 2">
            <a:extLst>
              <a:ext uri="{FF2B5EF4-FFF2-40B4-BE49-F238E27FC236}">
                <a16:creationId xmlns:a16="http://schemas.microsoft.com/office/drawing/2014/main" id="{02D7D66F-73C8-465D-487E-5CD98C9AC9A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68031" y="2600960"/>
            <a:ext cx="5401249" cy="345694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Lägg in text här</a:t>
            </a:r>
          </a:p>
        </p:txBody>
      </p:sp>
      <p:sp>
        <p:nvSpPr>
          <p:cNvPr id="3" name="Platshållare för text 3">
            <a:extLst>
              <a:ext uri="{FF2B5EF4-FFF2-40B4-BE49-F238E27FC236}">
                <a16:creationId xmlns:a16="http://schemas.microsoft.com/office/drawing/2014/main" id="{0333B285-3D22-64DA-644B-426CC137F0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4" name="Platshållare för text 5">
            <a:extLst>
              <a:ext uri="{FF2B5EF4-FFF2-40B4-BE49-F238E27FC236}">
                <a16:creationId xmlns:a16="http://schemas.microsoft.com/office/drawing/2014/main" id="{AD405DFF-5CA4-877C-CED3-08434DC525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E1A640A2-D64C-0C51-A5C9-0218F862708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04560" y="2600960"/>
            <a:ext cx="5815965" cy="345694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Lägg in text här</a:t>
            </a:r>
          </a:p>
        </p:txBody>
      </p:sp>
    </p:spTree>
    <p:extLst>
      <p:ext uri="{BB962C8B-B14F-4D97-AF65-F5344CB8AC3E}">
        <p14:creationId xmlns:p14="http://schemas.microsoft.com/office/powerpoint/2010/main" val="1560741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vå kolumner med cirkelgrafi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053302-5CAB-B376-6317-436C38D9D8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14" name="Underrubrik 2">
            <a:extLst>
              <a:ext uri="{FF2B5EF4-FFF2-40B4-BE49-F238E27FC236}">
                <a16:creationId xmlns:a16="http://schemas.microsoft.com/office/drawing/2014/main" id="{02D7D66F-73C8-465D-487E-5CD98C9AC9A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68031" y="1592263"/>
            <a:ext cx="5401249" cy="446563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Lägg in text här</a:t>
            </a:r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2D980183-14A6-6A8A-F610-30A4F4F81E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3" name="Platshållare för text 5">
            <a:extLst>
              <a:ext uri="{FF2B5EF4-FFF2-40B4-BE49-F238E27FC236}">
                <a16:creationId xmlns:a16="http://schemas.microsoft.com/office/drawing/2014/main" id="{4DDBDA3F-E880-1387-60F9-C577716790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  <p:sp>
        <p:nvSpPr>
          <p:cNvPr id="10" name="Ellips 3">
            <a:extLst>
              <a:ext uri="{FF2B5EF4-FFF2-40B4-BE49-F238E27FC236}">
                <a16:creationId xmlns:a16="http://schemas.microsoft.com/office/drawing/2014/main" id="{E6109366-1FC7-6DF4-C019-A72B874B416D}"/>
              </a:ext>
            </a:extLst>
          </p:cNvPr>
          <p:cNvSpPr/>
          <p:nvPr userDrawn="1"/>
        </p:nvSpPr>
        <p:spPr>
          <a:xfrm>
            <a:off x="7988638" y="1399308"/>
            <a:ext cx="6144823" cy="61448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0" i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44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två kolumner med cirkelgrafik">
    <p:bg>
      <p:bgPr>
        <a:solidFill>
          <a:srgbClr val="5D4F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 3">
            <a:extLst>
              <a:ext uri="{FF2B5EF4-FFF2-40B4-BE49-F238E27FC236}">
                <a16:creationId xmlns:a16="http://schemas.microsoft.com/office/drawing/2014/main" id="{58B9375B-E285-3F34-E105-DAC5ED2C47FB}"/>
              </a:ext>
            </a:extLst>
          </p:cNvPr>
          <p:cNvSpPr/>
          <p:nvPr userDrawn="1"/>
        </p:nvSpPr>
        <p:spPr>
          <a:xfrm>
            <a:off x="7988638" y="1399308"/>
            <a:ext cx="6144823" cy="61448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0" i="0" dirty="0">
              <a:latin typeface="Arial" panose="020B0604020202020204" pitchFamily="34" charset="0"/>
            </a:endParaRP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4" name="Underrubrik 2">
            <a:extLst>
              <a:ext uri="{FF2B5EF4-FFF2-40B4-BE49-F238E27FC236}">
                <a16:creationId xmlns:a16="http://schemas.microsoft.com/office/drawing/2014/main" id="{02D7D66F-73C8-465D-487E-5CD98C9AC9A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68031" y="1592263"/>
            <a:ext cx="5401249" cy="446563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Lägg in text här</a:t>
            </a:r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2D980183-14A6-6A8A-F610-30A4F4F81E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3" name="Platshållare för text 5">
            <a:extLst>
              <a:ext uri="{FF2B5EF4-FFF2-40B4-BE49-F238E27FC236}">
                <a16:creationId xmlns:a16="http://schemas.microsoft.com/office/drawing/2014/main" id="{4DDBDA3F-E880-1387-60F9-C577716790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  <p:pic>
        <p:nvPicPr>
          <p:cNvPr id="10" name="Picture 9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2A454EF5-E55A-CCFE-B61A-6524705B2A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9582"/>
            <a:ext cx="2205470" cy="33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013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två kolumner med cirkelgrafik">
    <p:bg>
      <p:bgPr>
        <a:solidFill>
          <a:srgbClr val="A621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 3">
            <a:extLst>
              <a:ext uri="{FF2B5EF4-FFF2-40B4-BE49-F238E27FC236}">
                <a16:creationId xmlns:a16="http://schemas.microsoft.com/office/drawing/2014/main" id="{58B9375B-E285-3F34-E105-DAC5ED2C47FB}"/>
              </a:ext>
            </a:extLst>
          </p:cNvPr>
          <p:cNvSpPr/>
          <p:nvPr userDrawn="1"/>
        </p:nvSpPr>
        <p:spPr>
          <a:xfrm>
            <a:off x="7988638" y="1399308"/>
            <a:ext cx="6144823" cy="61448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0" i="0" dirty="0">
              <a:latin typeface="Arial" panose="020B0604020202020204" pitchFamily="34" charset="0"/>
            </a:endParaRP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4" name="Underrubrik 2">
            <a:extLst>
              <a:ext uri="{FF2B5EF4-FFF2-40B4-BE49-F238E27FC236}">
                <a16:creationId xmlns:a16="http://schemas.microsoft.com/office/drawing/2014/main" id="{02D7D66F-73C8-465D-487E-5CD98C9AC9A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68031" y="1592263"/>
            <a:ext cx="5401249" cy="446563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Lägg in text här</a:t>
            </a:r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2D980183-14A6-6A8A-F610-30A4F4F81E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3" name="Platshållare för text 5">
            <a:extLst>
              <a:ext uri="{FF2B5EF4-FFF2-40B4-BE49-F238E27FC236}">
                <a16:creationId xmlns:a16="http://schemas.microsoft.com/office/drawing/2014/main" id="{4DDBDA3F-E880-1387-60F9-C577716790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  <p:pic>
        <p:nvPicPr>
          <p:cNvPr id="10" name="Picture 9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2A454EF5-E55A-CCFE-B61A-6524705B2A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9582"/>
            <a:ext cx="2205470" cy="33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863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två kolumner med cirkelgrafik">
    <p:bg>
      <p:bgPr>
        <a:solidFill>
          <a:srgbClr val="0073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 3">
            <a:extLst>
              <a:ext uri="{FF2B5EF4-FFF2-40B4-BE49-F238E27FC236}">
                <a16:creationId xmlns:a16="http://schemas.microsoft.com/office/drawing/2014/main" id="{58B9375B-E285-3F34-E105-DAC5ED2C47FB}"/>
              </a:ext>
            </a:extLst>
          </p:cNvPr>
          <p:cNvSpPr/>
          <p:nvPr userDrawn="1"/>
        </p:nvSpPr>
        <p:spPr>
          <a:xfrm>
            <a:off x="7988638" y="1399308"/>
            <a:ext cx="6144823" cy="61448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0" i="0" dirty="0">
              <a:latin typeface="Arial" panose="020B0604020202020204" pitchFamily="34" charset="0"/>
            </a:endParaRP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4" name="Underrubrik 2">
            <a:extLst>
              <a:ext uri="{FF2B5EF4-FFF2-40B4-BE49-F238E27FC236}">
                <a16:creationId xmlns:a16="http://schemas.microsoft.com/office/drawing/2014/main" id="{02D7D66F-73C8-465D-487E-5CD98C9AC9A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68031" y="1592263"/>
            <a:ext cx="5401249" cy="446563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Lägg in text här</a:t>
            </a:r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2D980183-14A6-6A8A-F610-30A4F4F81E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3" name="Platshållare för text 5">
            <a:extLst>
              <a:ext uri="{FF2B5EF4-FFF2-40B4-BE49-F238E27FC236}">
                <a16:creationId xmlns:a16="http://schemas.microsoft.com/office/drawing/2014/main" id="{4DDBDA3F-E880-1387-60F9-C577716790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  <p:pic>
        <p:nvPicPr>
          <p:cNvPr id="10" name="Picture 9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2A454EF5-E55A-CCFE-B61A-6524705B2A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9582"/>
            <a:ext cx="2205470" cy="33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18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 halvsid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837C09E8-0457-D5FC-0780-150681AC26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53870" y="0"/>
            <a:ext cx="5838130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053302-5CAB-B376-6317-436C38D9D8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9" name="Rubrik 16">
            <a:extLst>
              <a:ext uri="{FF2B5EF4-FFF2-40B4-BE49-F238E27FC236}">
                <a16:creationId xmlns:a16="http://schemas.microsoft.com/office/drawing/2014/main" id="{3A350F63-9627-61BC-59A7-D8DE7B7141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870" y="1518595"/>
            <a:ext cx="5827969" cy="456185"/>
          </a:xfrm>
        </p:spPr>
        <p:txBody>
          <a:bodyPr>
            <a:normAutofit/>
          </a:bodyPr>
          <a:lstStyle>
            <a:lvl1pPr>
              <a:defRPr sz="2400" b="1" i="0" spc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Bildrubrik</a:t>
            </a:r>
          </a:p>
        </p:txBody>
      </p:sp>
      <p:sp>
        <p:nvSpPr>
          <p:cNvPr id="10" name="Underrubrik 2">
            <a:extLst>
              <a:ext uri="{FF2B5EF4-FFF2-40B4-BE49-F238E27FC236}">
                <a16:creationId xmlns:a16="http://schemas.microsoft.com/office/drawing/2014/main" id="{876F7459-1E17-9DE3-5FD2-1059702169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68031" y="2238762"/>
            <a:ext cx="5827969" cy="381913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Text till bild</a:t>
            </a:r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6ED746E5-B7C2-5841-33D1-20A116A7CC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3" name="Platshållare för text 5">
            <a:extLst>
              <a:ext uri="{FF2B5EF4-FFF2-40B4-BE49-F238E27FC236}">
                <a16:creationId xmlns:a16="http://schemas.microsoft.com/office/drawing/2014/main" id="{CE0C0631-39AB-F890-A9BF-B63509C3D2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</p:spTree>
    <p:extLst>
      <p:ext uri="{BB962C8B-B14F-4D97-AF65-F5344CB8AC3E}">
        <p14:creationId xmlns:p14="http://schemas.microsoft.com/office/powerpoint/2010/main" val="32095201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+ Bild halvsid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837C09E8-0457-D5FC-0780-150681AC26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429000"/>
            <a:ext cx="12192000" cy="3429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053302-5CAB-B376-6317-436C38D9D8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9" name="Rubrik 16">
            <a:extLst>
              <a:ext uri="{FF2B5EF4-FFF2-40B4-BE49-F238E27FC236}">
                <a16:creationId xmlns:a16="http://schemas.microsoft.com/office/drawing/2014/main" id="{3A350F63-9627-61BC-59A7-D8DE7B7141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870" y="1518595"/>
            <a:ext cx="3761533" cy="456185"/>
          </a:xfrm>
        </p:spPr>
        <p:txBody>
          <a:bodyPr>
            <a:normAutofit/>
          </a:bodyPr>
          <a:lstStyle>
            <a:lvl1pPr>
              <a:defRPr sz="2400" b="1" i="0" spc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Bildrubrik</a:t>
            </a:r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6ED746E5-B7C2-5841-33D1-20A116A7CC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3" name="Platshållare för text 5">
            <a:extLst>
              <a:ext uri="{FF2B5EF4-FFF2-40B4-BE49-F238E27FC236}">
                <a16:creationId xmlns:a16="http://schemas.microsoft.com/office/drawing/2014/main" id="{CE0C0631-39AB-F890-A9BF-B63509C3D2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D44EA922-9A8C-5BC0-0722-EF236E02C2D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19403" y="1509133"/>
            <a:ext cx="5827969" cy="381913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Text till bild</a:t>
            </a:r>
          </a:p>
        </p:txBody>
      </p:sp>
    </p:spTree>
    <p:extLst>
      <p:ext uri="{BB962C8B-B14F-4D97-AF65-F5344CB8AC3E}">
        <p14:creationId xmlns:p14="http://schemas.microsoft.com/office/powerpoint/2010/main" val="14619530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+ Bild halvsid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837C09E8-0457-D5FC-0780-150681AC26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16388" y="0"/>
            <a:ext cx="8075612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053302-5CAB-B376-6317-436C38D9D8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10" name="Underrubrik 2">
            <a:extLst>
              <a:ext uri="{FF2B5EF4-FFF2-40B4-BE49-F238E27FC236}">
                <a16:creationId xmlns:a16="http://schemas.microsoft.com/office/drawing/2014/main" id="{0AA08510-169F-36AF-1ED8-F37B8F10322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68031" y="1522988"/>
            <a:ext cx="5827969" cy="381913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Text till bild</a:t>
            </a:r>
          </a:p>
        </p:txBody>
      </p:sp>
    </p:spTree>
    <p:extLst>
      <p:ext uri="{BB962C8B-B14F-4D97-AF65-F5344CB8AC3E}">
        <p14:creationId xmlns:p14="http://schemas.microsoft.com/office/powerpoint/2010/main" val="337098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ild helsid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95311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under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>
            <a:extLst>
              <a:ext uri="{FF2B5EF4-FFF2-40B4-BE49-F238E27FC236}">
                <a16:creationId xmlns:a16="http://schemas.microsoft.com/office/drawing/2014/main" id="{CAB367D1-0E7F-AEBF-42CC-B6261F70B3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68031" y="2600960"/>
            <a:ext cx="8023482" cy="345694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Underrubrik</a:t>
            </a:r>
          </a:p>
        </p:txBody>
      </p:sp>
      <p:sp>
        <p:nvSpPr>
          <p:cNvPr id="13" name="Platshållare för datum 12">
            <a:extLst>
              <a:ext uri="{FF2B5EF4-FFF2-40B4-BE49-F238E27FC236}">
                <a16:creationId xmlns:a16="http://schemas.microsoft.com/office/drawing/2014/main" id="{E3B5662F-3FE0-1F6B-BF69-DAC602134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4" name="Platshållare för sidfot 13">
            <a:extLst>
              <a:ext uri="{FF2B5EF4-FFF2-40B4-BE49-F238E27FC236}">
                <a16:creationId xmlns:a16="http://schemas.microsoft.com/office/drawing/2014/main" id="{4DA90691-099D-61B7-FE3C-D3293A8E2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5" name="Platshållare för bildnummer 14">
            <a:extLst>
              <a:ext uri="{FF2B5EF4-FFF2-40B4-BE49-F238E27FC236}">
                <a16:creationId xmlns:a16="http://schemas.microsoft.com/office/drawing/2014/main" id="{B2583F70-C59C-DFC8-4C78-7B057819C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7" name="Rubrik 16">
            <a:extLst>
              <a:ext uri="{FF2B5EF4-FFF2-40B4-BE49-F238E27FC236}">
                <a16:creationId xmlns:a16="http://schemas.microsoft.com/office/drawing/2014/main" id="{20E143E8-669A-5F0F-B749-72A9AA33F6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870" y="1484127"/>
            <a:ext cx="11562655" cy="791713"/>
          </a:xfrm>
        </p:spPr>
        <p:txBody>
          <a:bodyPr/>
          <a:lstStyle>
            <a:lvl1pPr>
              <a:defRPr b="1" i="0" spc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Presentationens titel</a:t>
            </a:r>
          </a:p>
        </p:txBody>
      </p:sp>
      <p:pic>
        <p:nvPicPr>
          <p:cNvPr id="22" name="Bildobjekt 21">
            <a:extLst>
              <a:ext uri="{FF2B5EF4-FFF2-40B4-BE49-F238E27FC236}">
                <a16:creationId xmlns:a16="http://schemas.microsoft.com/office/drawing/2014/main" id="{A8BBC796-7C4D-12F7-EFD7-D45D02839C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6C0E35E-743F-46A1-56CC-6C41ACDE69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0600B5B2-1686-6D0A-C27D-E275624B86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</p:spTree>
    <p:extLst>
      <p:ext uri="{BB962C8B-B14F-4D97-AF65-F5344CB8AC3E}">
        <p14:creationId xmlns:p14="http://schemas.microsoft.com/office/powerpoint/2010/main" val="37025503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 två kolumner med cirkelgrafik">
    <p:bg>
      <p:bgPr>
        <a:solidFill>
          <a:srgbClr val="0073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2D980183-14A6-6A8A-F610-30A4F4F81E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pic>
        <p:nvPicPr>
          <p:cNvPr id="10" name="Picture 9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2A454EF5-E55A-CCFE-B61A-6524705B2A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9582"/>
            <a:ext cx="2205470" cy="331304"/>
          </a:xfrm>
          <a:prstGeom prst="rect">
            <a:avLst/>
          </a:prstGeom>
        </p:spPr>
      </p:pic>
      <p:sp>
        <p:nvSpPr>
          <p:cNvPr id="8" name="Platshållare för bild 3">
            <a:extLst>
              <a:ext uri="{FF2B5EF4-FFF2-40B4-BE49-F238E27FC236}">
                <a16:creationId xmlns:a16="http://schemas.microsoft.com/office/drawing/2014/main" id="{5004A188-7D35-0693-4637-4D2B019F0A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69582"/>
            <a:ext cx="5724523" cy="598676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9" name="Rubrik 16">
            <a:extLst>
              <a:ext uri="{FF2B5EF4-FFF2-40B4-BE49-F238E27FC236}">
                <a16:creationId xmlns:a16="http://schemas.microsoft.com/office/drawing/2014/main" id="{BC5D366C-8B8A-3F69-7C75-881D6E129E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4495" y="1459616"/>
            <a:ext cx="7135627" cy="366815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200" b="0" i="0" spc="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 err="1"/>
              <a:t>Placeholder</a:t>
            </a:r>
            <a:r>
              <a:rPr lang="sv-SE" dirty="0"/>
              <a:t> rubrik</a:t>
            </a:r>
          </a:p>
        </p:txBody>
      </p:sp>
    </p:spTree>
    <p:extLst>
      <p:ext uri="{BB962C8B-B14F-4D97-AF65-F5344CB8AC3E}">
        <p14:creationId xmlns:p14="http://schemas.microsoft.com/office/powerpoint/2010/main" val="19748553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ext två kolumner med cirkelgrafik">
    <p:bg>
      <p:bgPr>
        <a:solidFill>
          <a:srgbClr val="A621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2D980183-14A6-6A8A-F610-30A4F4F81E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pic>
        <p:nvPicPr>
          <p:cNvPr id="10" name="Picture 9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2A454EF5-E55A-CCFE-B61A-6524705B2A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9582"/>
            <a:ext cx="2205470" cy="331304"/>
          </a:xfrm>
          <a:prstGeom prst="rect">
            <a:avLst/>
          </a:prstGeom>
        </p:spPr>
      </p:pic>
      <p:sp>
        <p:nvSpPr>
          <p:cNvPr id="8" name="Platshållare för bild 3">
            <a:extLst>
              <a:ext uri="{FF2B5EF4-FFF2-40B4-BE49-F238E27FC236}">
                <a16:creationId xmlns:a16="http://schemas.microsoft.com/office/drawing/2014/main" id="{5004A188-7D35-0693-4637-4D2B019F0A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69582"/>
            <a:ext cx="5724523" cy="598676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Rubrik 16">
            <a:extLst>
              <a:ext uri="{FF2B5EF4-FFF2-40B4-BE49-F238E27FC236}">
                <a16:creationId xmlns:a16="http://schemas.microsoft.com/office/drawing/2014/main" id="{63688467-38B0-424F-12B2-9A5AFB37B0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4495" y="1459616"/>
            <a:ext cx="7135627" cy="366815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200" b="0" i="0" spc="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 err="1"/>
              <a:t>Placeholder</a:t>
            </a:r>
            <a:r>
              <a:rPr lang="sv-SE" dirty="0"/>
              <a:t> rubrik</a:t>
            </a:r>
          </a:p>
        </p:txBody>
      </p:sp>
    </p:spTree>
    <p:extLst>
      <p:ext uri="{BB962C8B-B14F-4D97-AF65-F5344CB8AC3E}">
        <p14:creationId xmlns:p14="http://schemas.microsoft.com/office/powerpoint/2010/main" val="33981424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xt två kolumner med cirkelgrafik">
    <p:bg>
      <p:bgPr>
        <a:solidFill>
          <a:srgbClr val="5D4F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2D980183-14A6-6A8A-F610-30A4F4F81E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pic>
        <p:nvPicPr>
          <p:cNvPr id="10" name="Picture 9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2A454EF5-E55A-CCFE-B61A-6524705B2A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9582"/>
            <a:ext cx="2205470" cy="331304"/>
          </a:xfrm>
          <a:prstGeom prst="rect">
            <a:avLst/>
          </a:prstGeom>
        </p:spPr>
      </p:pic>
      <p:sp>
        <p:nvSpPr>
          <p:cNvPr id="8" name="Platshållare för bild 3">
            <a:extLst>
              <a:ext uri="{FF2B5EF4-FFF2-40B4-BE49-F238E27FC236}">
                <a16:creationId xmlns:a16="http://schemas.microsoft.com/office/drawing/2014/main" id="{5004A188-7D35-0693-4637-4D2B019F0A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69582"/>
            <a:ext cx="5724523" cy="598676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Rubrik 16">
            <a:extLst>
              <a:ext uri="{FF2B5EF4-FFF2-40B4-BE49-F238E27FC236}">
                <a16:creationId xmlns:a16="http://schemas.microsoft.com/office/drawing/2014/main" id="{8B1D6B0E-45C4-36AD-15D8-C64A04B6EA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4495" y="1459616"/>
            <a:ext cx="7135627" cy="366815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200" b="0" i="0" spc="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 err="1"/>
              <a:t>Placeholder</a:t>
            </a:r>
            <a:r>
              <a:rPr lang="sv-SE" dirty="0"/>
              <a:t> rubrik</a:t>
            </a:r>
          </a:p>
        </p:txBody>
      </p:sp>
    </p:spTree>
    <p:extLst>
      <p:ext uri="{BB962C8B-B14F-4D97-AF65-F5344CB8AC3E}">
        <p14:creationId xmlns:p14="http://schemas.microsoft.com/office/powerpoint/2010/main" val="5211583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ext två kolumner med cirkelgrafik">
    <p:bg>
      <p:bgPr>
        <a:solidFill>
          <a:srgbClr val="FFE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7">
            <a:extLst>
              <a:ext uri="{FF2B5EF4-FFF2-40B4-BE49-F238E27FC236}">
                <a16:creationId xmlns:a16="http://schemas.microsoft.com/office/drawing/2014/main" id="{D4FC0984-7E6B-3C61-EA27-404AB71874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485" y="369435"/>
            <a:ext cx="2219249" cy="331304"/>
          </a:xfrm>
          <a:prstGeom prst="rect">
            <a:avLst/>
          </a:prstGeom>
        </p:spPr>
      </p:pic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2D980183-14A6-6A8A-F610-30A4F4F81E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8" name="Platshållare för bild 3">
            <a:extLst>
              <a:ext uri="{FF2B5EF4-FFF2-40B4-BE49-F238E27FC236}">
                <a16:creationId xmlns:a16="http://schemas.microsoft.com/office/drawing/2014/main" id="{5004A188-7D35-0693-4637-4D2B019F0A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69582"/>
            <a:ext cx="5724523" cy="598676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Rubrik 16">
            <a:extLst>
              <a:ext uri="{FF2B5EF4-FFF2-40B4-BE49-F238E27FC236}">
                <a16:creationId xmlns:a16="http://schemas.microsoft.com/office/drawing/2014/main" id="{358EC427-A743-651C-3398-16D5B8BEB4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4495" y="1459616"/>
            <a:ext cx="7135627" cy="366815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200" b="0" i="0" spc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 err="1"/>
              <a:t>Placeholder</a:t>
            </a:r>
            <a:r>
              <a:rPr lang="sv-SE" dirty="0"/>
              <a:t> rubrik</a:t>
            </a:r>
          </a:p>
        </p:txBody>
      </p:sp>
    </p:spTree>
    <p:extLst>
      <p:ext uri="{BB962C8B-B14F-4D97-AF65-F5344CB8AC3E}">
        <p14:creationId xmlns:p14="http://schemas.microsoft.com/office/powerpoint/2010/main" val="28199227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helsid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23DC1F30-E36E-886F-0291-38A8583C17A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Klicka på ikonen för att lägga till bild, om cirkelgrafik används se till att bilden ligger längst bak och max 4 cirklar används, flytta cirklarna och anpassa dem efter bildens layout.</a:t>
            </a:r>
          </a:p>
        </p:txBody>
      </p:sp>
    </p:spTree>
    <p:extLst>
      <p:ext uri="{BB962C8B-B14F-4D97-AF65-F5344CB8AC3E}">
        <p14:creationId xmlns:p14="http://schemas.microsoft.com/office/powerpoint/2010/main" val="37104157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 helsid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media 3">
            <a:extLst>
              <a:ext uri="{FF2B5EF4-FFF2-40B4-BE49-F238E27FC236}">
                <a16:creationId xmlns:a16="http://schemas.microsoft.com/office/drawing/2014/main" id="{80545911-660A-4BC4-F23B-BE3D2BBB0F94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Klicka på ikonen för att lägga till medier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687633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diagram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053302-5CAB-B376-6317-436C38D9D8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3" name="Platshållare för diagram 2">
            <a:extLst>
              <a:ext uri="{FF2B5EF4-FFF2-40B4-BE49-F238E27FC236}">
                <a16:creationId xmlns:a16="http://schemas.microsoft.com/office/drawing/2014/main" id="{7064BF81-ECCA-4B4E-382E-B8C07E263E4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116388" y="1592263"/>
            <a:ext cx="7704137" cy="4465637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/>
              <a:t>Klicka på ikonen för att lägga till ett diagram</a:t>
            </a:r>
            <a:endParaRPr lang="sv-SE" dirty="0"/>
          </a:p>
        </p:txBody>
      </p:sp>
      <p:sp>
        <p:nvSpPr>
          <p:cNvPr id="4" name="Rubrik 16">
            <a:extLst>
              <a:ext uri="{FF2B5EF4-FFF2-40B4-BE49-F238E27FC236}">
                <a16:creationId xmlns:a16="http://schemas.microsoft.com/office/drawing/2014/main" id="{02640994-6057-E2CE-BE56-248C693ADB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870" y="1518595"/>
            <a:ext cx="3668349" cy="456185"/>
          </a:xfrm>
        </p:spPr>
        <p:txBody>
          <a:bodyPr>
            <a:normAutofit/>
          </a:bodyPr>
          <a:lstStyle>
            <a:lvl1pPr>
              <a:defRPr sz="2400" b="1" i="0" spc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Diagramrubrik</a:t>
            </a:r>
          </a:p>
        </p:txBody>
      </p:sp>
      <p:sp>
        <p:nvSpPr>
          <p:cNvPr id="9" name="Underrubrik 2">
            <a:extLst>
              <a:ext uri="{FF2B5EF4-FFF2-40B4-BE49-F238E27FC236}">
                <a16:creationId xmlns:a16="http://schemas.microsoft.com/office/drawing/2014/main" id="{44793F11-065D-35FC-C2FA-3189A2C07A8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68031" y="2238762"/>
            <a:ext cx="3668349" cy="381913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Text till diagram</a:t>
            </a:r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470285C5-B87E-8A38-8BBB-EBBE437731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10" name="Platshållare för text 5">
            <a:extLst>
              <a:ext uri="{FF2B5EF4-FFF2-40B4-BE49-F238E27FC236}">
                <a16:creationId xmlns:a16="http://schemas.microsoft.com/office/drawing/2014/main" id="{0DEAA8D2-EEEA-3F6A-B83B-BEA246C5D3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</p:spTree>
    <p:extLst>
      <p:ext uri="{BB962C8B-B14F-4D97-AF65-F5344CB8AC3E}">
        <p14:creationId xmlns:p14="http://schemas.microsoft.com/office/powerpoint/2010/main" val="15145962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tabel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053302-5CAB-B376-6317-436C38D9D8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4" name="Platshållare för tabell 3">
            <a:extLst>
              <a:ext uri="{FF2B5EF4-FFF2-40B4-BE49-F238E27FC236}">
                <a16:creationId xmlns:a16="http://schemas.microsoft.com/office/drawing/2014/main" id="{A3399C8B-5A81-8476-412D-B59FFEFCAFF3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116388" y="1592263"/>
            <a:ext cx="7704137" cy="446563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/>
              <a:t>Klicka på ikonen för att lägga till en tabell</a:t>
            </a:r>
            <a:endParaRPr lang="sv-SE" dirty="0"/>
          </a:p>
        </p:txBody>
      </p:sp>
      <p:sp>
        <p:nvSpPr>
          <p:cNvPr id="9" name="Rubrik 16">
            <a:extLst>
              <a:ext uri="{FF2B5EF4-FFF2-40B4-BE49-F238E27FC236}">
                <a16:creationId xmlns:a16="http://schemas.microsoft.com/office/drawing/2014/main" id="{F5BC4448-2422-B0D4-7E7E-202A4CF89A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870" y="1518595"/>
            <a:ext cx="3668349" cy="456185"/>
          </a:xfrm>
        </p:spPr>
        <p:txBody>
          <a:bodyPr>
            <a:normAutofit/>
          </a:bodyPr>
          <a:lstStyle>
            <a:lvl1pPr>
              <a:defRPr sz="2400" b="1" i="0" spc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Tabellrubrik</a:t>
            </a:r>
          </a:p>
        </p:txBody>
      </p:sp>
      <p:sp>
        <p:nvSpPr>
          <p:cNvPr id="10" name="Underrubrik 2">
            <a:extLst>
              <a:ext uri="{FF2B5EF4-FFF2-40B4-BE49-F238E27FC236}">
                <a16:creationId xmlns:a16="http://schemas.microsoft.com/office/drawing/2014/main" id="{F671E1C0-33F4-7CAB-DA45-2BFAB04CE2E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68031" y="2238762"/>
            <a:ext cx="3668349" cy="381913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Text till tabell</a:t>
            </a:r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EDF78F3E-6024-7677-E5BD-589037EA650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3" name="Platshållare för text 5">
            <a:extLst>
              <a:ext uri="{FF2B5EF4-FFF2-40B4-BE49-F238E27FC236}">
                <a16:creationId xmlns:a16="http://schemas.microsoft.com/office/drawing/2014/main" id="{CE295BC9-B75E-94E0-6A56-D033815457A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</p:spTree>
    <p:extLst>
      <p:ext uri="{BB962C8B-B14F-4D97-AF65-F5344CB8AC3E}">
        <p14:creationId xmlns:p14="http://schemas.microsoft.com/office/powerpoint/2010/main" val="36118229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-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053302-5CAB-B376-6317-436C38D9D8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2" name="Rubrik 16">
            <a:extLst>
              <a:ext uri="{FF2B5EF4-FFF2-40B4-BE49-F238E27FC236}">
                <a16:creationId xmlns:a16="http://schemas.microsoft.com/office/drawing/2014/main" id="{CA1BE9AF-F7E3-A97E-C278-2E361DDF27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227" y="1457636"/>
            <a:ext cx="7135627" cy="366815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200" b="0" i="1" spc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”Plats för citat”</a:t>
            </a:r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5AE65E17-0A4F-3AF9-2166-44AA2847B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350" y="5409442"/>
            <a:ext cx="7065382" cy="531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Citatets avsändare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5E0E9FCE-D2CE-DA27-CFDB-9D42408FCC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91513" y="1592262"/>
            <a:ext cx="3529012" cy="3985949"/>
          </a:xfrm>
          <a:prstGeom prst="rect">
            <a:avLst/>
          </a:prstGeom>
          <a:effectLst>
            <a:softEdge rad="0"/>
          </a:effectLst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text 3">
            <a:extLst>
              <a:ext uri="{FF2B5EF4-FFF2-40B4-BE49-F238E27FC236}">
                <a16:creationId xmlns:a16="http://schemas.microsoft.com/office/drawing/2014/main" id="{71771A64-7D06-145D-F02B-CF4DB22D52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4" name="Platshållare för text 5">
            <a:extLst>
              <a:ext uri="{FF2B5EF4-FFF2-40B4-BE49-F238E27FC236}">
                <a16:creationId xmlns:a16="http://schemas.microsoft.com/office/drawing/2014/main" id="{5C855300-DBCA-2B81-428E-A5AADF1F647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</p:spTree>
    <p:extLst>
      <p:ext uri="{BB962C8B-B14F-4D97-AF65-F5344CB8AC3E}">
        <p14:creationId xmlns:p14="http://schemas.microsoft.com/office/powerpoint/2010/main" val="22420021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itat-slide">
    <p:bg>
      <p:bgPr>
        <a:solidFill>
          <a:srgbClr val="0073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2" name="Rubrik 16">
            <a:extLst>
              <a:ext uri="{FF2B5EF4-FFF2-40B4-BE49-F238E27FC236}">
                <a16:creationId xmlns:a16="http://schemas.microsoft.com/office/drawing/2014/main" id="{CA1BE9AF-F7E3-A97E-C278-2E361DDF27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227" y="1457636"/>
            <a:ext cx="7135627" cy="366815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200" b="0" i="1" spc="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”Plats för citat”</a:t>
            </a:r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5AE65E17-0A4F-3AF9-2166-44AA2847B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350" y="5409442"/>
            <a:ext cx="7065382" cy="531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rgbClr val="FFE000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Citatets avsändare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5E0E9FCE-D2CE-DA27-CFDB-9D42408FCC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91513" y="1592262"/>
            <a:ext cx="3529012" cy="3985949"/>
          </a:xfrm>
          <a:prstGeom prst="rect">
            <a:avLst/>
          </a:prstGeom>
          <a:effectLst>
            <a:softEdge rad="0"/>
          </a:effectLst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text 3">
            <a:extLst>
              <a:ext uri="{FF2B5EF4-FFF2-40B4-BE49-F238E27FC236}">
                <a16:creationId xmlns:a16="http://schemas.microsoft.com/office/drawing/2014/main" id="{71771A64-7D06-145D-F02B-CF4DB22D52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4" name="Platshållare för text 5">
            <a:extLst>
              <a:ext uri="{FF2B5EF4-FFF2-40B4-BE49-F238E27FC236}">
                <a16:creationId xmlns:a16="http://schemas.microsoft.com/office/drawing/2014/main" id="{5C855300-DBCA-2B81-428E-A5AADF1F647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  <p:pic>
        <p:nvPicPr>
          <p:cNvPr id="9" name="Picture 8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59123857-40DF-7385-C7F3-B98F07686E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9582"/>
            <a:ext cx="2205470" cy="33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337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sförteck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0D26E4D-35B2-89EF-04EF-730348B35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B272A5F-F02B-9516-F171-CAA3F15BF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280D965-BF5F-0D55-AFB4-52091E85E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9" name="Rubrik 16">
            <a:extLst>
              <a:ext uri="{FF2B5EF4-FFF2-40B4-BE49-F238E27FC236}">
                <a16:creationId xmlns:a16="http://schemas.microsoft.com/office/drawing/2014/main" id="{8B6C9198-B149-A0F9-FBA8-3F3AB48876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7710" y="1473967"/>
            <a:ext cx="10515600" cy="1205057"/>
          </a:xfrm>
        </p:spPr>
        <p:txBody>
          <a:bodyPr/>
          <a:lstStyle>
            <a:lvl1pPr>
              <a:defRPr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Innehållsförteckning</a:t>
            </a:r>
          </a:p>
        </p:txBody>
      </p:sp>
      <p:sp>
        <p:nvSpPr>
          <p:cNvPr id="10" name="Underrubrik 2">
            <a:extLst>
              <a:ext uri="{FF2B5EF4-FFF2-40B4-BE49-F238E27FC236}">
                <a16:creationId xmlns:a16="http://schemas.microsoft.com/office/drawing/2014/main" id="{D56A0CC4-E275-F5E5-FB38-B1ACA1D3510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8444" y="2661244"/>
            <a:ext cx="7626290" cy="3343316"/>
          </a:xfrm>
          <a:prstGeom prst="rect">
            <a:avLst/>
          </a:prstGeom>
        </p:spPr>
        <p:txBody>
          <a:bodyPr/>
          <a:lstStyle>
            <a:lvl1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  <a:defRPr sz="1800" b="0" i="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Innehåll</a:t>
            </a:r>
          </a:p>
          <a:p>
            <a:r>
              <a:rPr lang="sv-SE" dirty="0"/>
              <a:t>Innehåll</a:t>
            </a:r>
          </a:p>
          <a:p>
            <a:r>
              <a:rPr lang="sv-SE" dirty="0"/>
              <a:t>Innehåll</a:t>
            </a:r>
          </a:p>
          <a:p>
            <a:r>
              <a:rPr lang="sv-SE" dirty="0"/>
              <a:t>Innehåll</a:t>
            </a:r>
          </a:p>
          <a:p>
            <a:r>
              <a:rPr lang="sv-SE" dirty="0"/>
              <a:t>Innehåll</a:t>
            </a:r>
          </a:p>
          <a:p>
            <a:r>
              <a:rPr lang="sv-SE" dirty="0"/>
              <a:t>Innehåll</a:t>
            </a:r>
          </a:p>
          <a:p>
            <a:endParaRPr lang="sv-SE" dirty="0"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A048A735-1862-AF66-7EBE-3E04C94345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C6B1A1F8-BD20-E6CD-E3CF-0234C0A688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3" name="Platshållare för text 5">
            <a:extLst>
              <a:ext uri="{FF2B5EF4-FFF2-40B4-BE49-F238E27FC236}">
                <a16:creationId xmlns:a16="http://schemas.microsoft.com/office/drawing/2014/main" id="{27C8159A-4053-F3AE-DFC7-EC6C30E7442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</p:spTree>
    <p:extLst>
      <p:ext uri="{BB962C8B-B14F-4D97-AF65-F5344CB8AC3E}">
        <p14:creationId xmlns:p14="http://schemas.microsoft.com/office/powerpoint/2010/main" val="33670036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itat-slide">
    <p:bg>
      <p:bgPr>
        <a:solidFill>
          <a:srgbClr val="A621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2" name="Rubrik 16">
            <a:extLst>
              <a:ext uri="{FF2B5EF4-FFF2-40B4-BE49-F238E27FC236}">
                <a16:creationId xmlns:a16="http://schemas.microsoft.com/office/drawing/2014/main" id="{CA1BE9AF-F7E3-A97E-C278-2E361DDF27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227" y="1457636"/>
            <a:ext cx="7135627" cy="366815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200" b="0" i="1" spc="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”Plats för citat”</a:t>
            </a:r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5AE65E17-0A4F-3AF9-2166-44AA2847B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350" y="5409442"/>
            <a:ext cx="7065382" cy="531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rgbClr val="FFE000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Citatets avsändare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5E0E9FCE-D2CE-DA27-CFDB-9D42408FCC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91513" y="1592262"/>
            <a:ext cx="3529012" cy="3985949"/>
          </a:xfrm>
          <a:prstGeom prst="rect">
            <a:avLst/>
          </a:prstGeom>
          <a:effectLst>
            <a:softEdge rad="0"/>
          </a:effectLst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text 3">
            <a:extLst>
              <a:ext uri="{FF2B5EF4-FFF2-40B4-BE49-F238E27FC236}">
                <a16:creationId xmlns:a16="http://schemas.microsoft.com/office/drawing/2014/main" id="{71771A64-7D06-145D-F02B-CF4DB22D52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4" name="Platshållare för text 5">
            <a:extLst>
              <a:ext uri="{FF2B5EF4-FFF2-40B4-BE49-F238E27FC236}">
                <a16:creationId xmlns:a16="http://schemas.microsoft.com/office/drawing/2014/main" id="{5C855300-DBCA-2B81-428E-A5AADF1F647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  <p:pic>
        <p:nvPicPr>
          <p:cNvPr id="9" name="Picture 8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59123857-40DF-7385-C7F3-B98F07686E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9582"/>
            <a:ext cx="2205470" cy="33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7481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itat-slide">
    <p:bg>
      <p:bgPr>
        <a:solidFill>
          <a:srgbClr val="5D4F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A6ECB44-4751-531D-038E-5D125D13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2451920-5679-6E28-26A5-5E2E5361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0083C9F-1476-2E1A-D413-CAB076E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2" name="Rubrik 16">
            <a:extLst>
              <a:ext uri="{FF2B5EF4-FFF2-40B4-BE49-F238E27FC236}">
                <a16:creationId xmlns:a16="http://schemas.microsoft.com/office/drawing/2014/main" id="{CA1BE9AF-F7E3-A97E-C278-2E361DDF27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227" y="1457636"/>
            <a:ext cx="7135627" cy="366815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200" b="0" i="1" spc="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”Plats för citat”</a:t>
            </a:r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5AE65E17-0A4F-3AF9-2166-44AA2847B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350" y="5409442"/>
            <a:ext cx="7065382" cy="5314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 i="0">
                <a:solidFill>
                  <a:srgbClr val="FFE000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Citatets avsändare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5E0E9FCE-D2CE-DA27-CFDB-9D42408FCC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91513" y="1592262"/>
            <a:ext cx="3529012" cy="3985949"/>
          </a:xfrm>
          <a:prstGeom prst="rect">
            <a:avLst/>
          </a:prstGeom>
          <a:effectLst>
            <a:softEdge rad="0"/>
          </a:effectLst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text 3">
            <a:extLst>
              <a:ext uri="{FF2B5EF4-FFF2-40B4-BE49-F238E27FC236}">
                <a16:creationId xmlns:a16="http://schemas.microsoft.com/office/drawing/2014/main" id="{71771A64-7D06-145D-F02B-CF4DB22D52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4" name="Platshållare för text 5">
            <a:extLst>
              <a:ext uri="{FF2B5EF4-FFF2-40B4-BE49-F238E27FC236}">
                <a16:creationId xmlns:a16="http://schemas.microsoft.com/office/drawing/2014/main" id="{5C855300-DBCA-2B81-428E-A5AADF1F647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  <p:pic>
        <p:nvPicPr>
          <p:cNvPr id="9" name="Picture 8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59123857-40DF-7385-C7F3-B98F07686E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9582"/>
            <a:ext cx="2205470" cy="33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2339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D4BFB77-D1B8-1DA5-9870-5FF722322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75E21B1-D346-5E63-8B44-32C12BCDE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F5981B1-D86C-C2C3-E6DE-2A8872A57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807F60E-FE9A-0E31-C497-FE7EC0701C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8" name="Rubrik 1">
            <a:extLst>
              <a:ext uri="{FF2B5EF4-FFF2-40B4-BE49-F238E27FC236}">
                <a16:creationId xmlns:a16="http://schemas.microsoft.com/office/drawing/2014/main" id="{4E33A123-395A-77C1-A525-49B015AC7D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7550" y="1442721"/>
            <a:ext cx="10515600" cy="102268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6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Q&amp;A</a:t>
            </a:r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32A5EBAE-BA68-108B-18F1-8BF7ED38B0A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754" y="3429000"/>
            <a:ext cx="4175125" cy="25663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Lägg in kontaktuppgifter</a:t>
            </a:r>
          </a:p>
          <a:p>
            <a:pPr lvl="0"/>
            <a:endParaRPr lang="sv-SE" dirty="0"/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DF5A700C-8A2C-AC57-78FB-EABB547F19A1}"/>
              </a:ext>
            </a:extLst>
          </p:cNvPr>
          <p:cNvSpPr txBox="1"/>
          <p:nvPr userDrawn="1"/>
        </p:nvSpPr>
        <p:spPr>
          <a:xfrm>
            <a:off x="293687" y="3347520"/>
            <a:ext cx="37449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v-SE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Telefon:</a:t>
            </a:r>
          </a:p>
          <a:p>
            <a:pPr>
              <a:lnSpc>
                <a:spcPct val="150000"/>
              </a:lnSpc>
            </a:pPr>
            <a:r>
              <a:rPr lang="sv-SE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E-post:</a:t>
            </a:r>
          </a:p>
          <a:p>
            <a:endParaRPr lang="sv-SE" b="0" i="0" dirty="0">
              <a:latin typeface="Arial" panose="020B0604020202020204" pitchFamily="34" charset="0"/>
            </a:endParaRPr>
          </a:p>
        </p:txBody>
      </p:sp>
      <p:sp>
        <p:nvSpPr>
          <p:cNvPr id="14" name="Platshållare för text 3">
            <a:extLst>
              <a:ext uri="{FF2B5EF4-FFF2-40B4-BE49-F238E27FC236}">
                <a16:creationId xmlns:a16="http://schemas.microsoft.com/office/drawing/2014/main" id="{8E2EA198-62A5-D624-CF0E-070FAF36953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15" name="Platshållare för text 5">
            <a:extLst>
              <a:ext uri="{FF2B5EF4-FFF2-40B4-BE49-F238E27FC236}">
                <a16:creationId xmlns:a16="http://schemas.microsoft.com/office/drawing/2014/main" id="{8F76E2A8-6BA4-217E-E342-83E4B83FC7D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</p:spTree>
    <p:extLst>
      <p:ext uri="{BB962C8B-B14F-4D97-AF65-F5344CB8AC3E}">
        <p14:creationId xmlns:p14="http://schemas.microsoft.com/office/powerpoint/2010/main" val="27628125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D4BFB77-D1B8-1DA5-9870-5FF722322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75E21B1-D346-5E63-8B44-32C12BCDE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F5981B1-D86C-C2C3-E6DE-2A8872A57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807F60E-FE9A-0E31-C497-FE7EC0701C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8" name="Rubrik 1">
            <a:extLst>
              <a:ext uri="{FF2B5EF4-FFF2-40B4-BE49-F238E27FC236}">
                <a16:creationId xmlns:a16="http://schemas.microsoft.com/office/drawing/2014/main" id="{4E33A123-395A-77C1-A525-49B015AC7D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7550" y="1442721"/>
            <a:ext cx="10515600" cy="102268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6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Tack!</a:t>
            </a:r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32A5EBAE-BA68-108B-18F1-8BF7ED38B0A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8407" y="2661244"/>
            <a:ext cx="5468159" cy="339665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Summering av presentationens huvudpunkter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dirty="0" err="1"/>
              <a:t>Lorem</a:t>
            </a:r>
            <a:r>
              <a:rPr lang="sv-SE" dirty="0"/>
              <a:t> </a:t>
            </a:r>
            <a:r>
              <a:rPr lang="sv-SE" dirty="0" err="1"/>
              <a:t>ipsum</a:t>
            </a:r>
            <a:endParaRPr lang="sv-SE" dirty="0"/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dirty="0" err="1"/>
              <a:t>Lorem</a:t>
            </a:r>
            <a:r>
              <a:rPr lang="sv-SE" dirty="0"/>
              <a:t> </a:t>
            </a:r>
            <a:r>
              <a:rPr lang="sv-SE" dirty="0" err="1"/>
              <a:t>ipsum</a:t>
            </a:r>
            <a:endParaRPr lang="sv-SE" dirty="0"/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dirty="0" err="1"/>
              <a:t>Lorem</a:t>
            </a:r>
            <a:r>
              <a:rPr lang="sv-SE" dirty="0"/>
              <a:t> </a:t>
            </a:r>
            <a:r>
              <a:rPr lang="sv-SE" dirty="0" err="1"/>
              <a:t>ipsum</a:t>
            </a:r>
            <a:endParaRPr lang="sv-SE" dirty="0"/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sv-SE" dirty="0"/>
          </a:p>
        </p:txBody>
      </p:sp>
      <p:sp>
        <p:nvSpPr>
          <p:cNvPr id="9" name="Platshållare för text 9">
            <a:extLst>
              <a:ext uri="{FF2B5EF4-FFF2-40B4-BE49-F238E27FC236}">
                <a16:creationId xmlns:a16="http://schemas.microsoft.com/office/drawing/2014/main" id="{EECBEFFB-06F4-2AF7-9757-BB02642444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04979" y="2661244"/>
            <a:ext cx="5712034" cy="339665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Kontaktuppgifter: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sv-SE" dirty="0"/>
          </a:p>
        </p:txBody>
      </p:sp>
      <p:sp>
        <p:nvSpPr>
          <p:cNvPr id="11" name="Platshållare för text 3">
            <a:extLst>
              <a:ext uri="{FF2B5EF4-FFF2-40B4-BE49-F238E27FC236}">
                <a16:creationId xmlns:a16="http://schemas.microsoft.com/office/drawing/2014/main" id="{0763B6E8-2FDB-4806-B6F3-129A01BA1E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12" name="Platshållare för text 5">
            <a:extLst>
              <a:ext uri="{FF2B5EF4-FFF2-40B4-BE49-F238E27FC236}">
                <a16:creationId xmlns:a16="http://schemas.microsoft.com/office/drawing/2014/main" id="{66998C4E-BED9-1E5F-5647-00DF4DDE5ED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</p:spTree>
    <p:extLst>
      <p:ext uri="{BB962C8B-B14F-4D97-AF65-F5344CB8AC3E}">
        <p14:creationId xmlns:p14="http://schemas.microsoft.com/office/powerpoint/2010/main" val="15935424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D4BFB77-D1B8-1DA5-9870-5FF722322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75E21B1-D346-5E63-8B44-32C12BCDE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F5981B1-D86C-C2C3-E6DE-2A8872A57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807F60E-FE9A-0E31-C497-FE7EC0701C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8" name="Platshållare för text 3">
            <a:extLst>
              <a:ext uri="{FF2B5EF4-FFF2-40B4-BE49-F238E27FC236}">
                <a16:creationId xmlns:a16="http://schemas.microsoft.com/office/drawing/2014/main" id="{D1B4F5C6-5357-B64C-8FBF-7AC51F8B04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9" name="Platshållare för text 5">
            <a:extLst>
              <a:ext uri="{FF2B5EF4-FFF2-40B4-BE49-F238E27FC236}">
                <a16:creationId xmlns:a16="http://schemas.microsoft.com/office/drawing/2014/main" id="{AD4E5DB4-320D-F7AC-5C0D-AD294D4AAF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</p:spTree>
    <p:extLst>
      <p:ext uri="{BB962C8B-B14F-4D97-AF65-F5344CB8AC3E}">
        <p14:creationId xmlns:p14="http://schemas.microsoft.com/office/powerpoint/2010/main" val="25608428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1277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Grafikbakgrund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1">
            <a:extLst>
              <a:ext uri="{FF2B5EF4-FFF2-40B4-BE49-F238E27FC236}">
                <a16:creationId xmlns:a16="http://schemas.microsoft.com/office/drawing/2014/main" id="{BFA1EE52-3160-DC04-C819-8435B5D678E6}"/>
              </a:ext>
            </a:extLst>
          </p:cNvPr>
          <p:cNvSpPr/>
          <p:nvPr userDrawn="1"/>
        </p:nvSpPr>
        <p:spPr>
          <a:xfrm>
            <a:off x="10475352" y="1650110"/>
            <a:ext cx="2958196" cy="295819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0" i="0" dirty="0">
              <a:latin typeface="Arial" panose="020B0604020202020204" pitchFamily="34" charset="0"/>
            </a:endParaRPr>
          </a:p>
        </p:txBody>
      </p:sp>
      <p:sp>
        <p:nvSpPr>
          <p:cNvPr id="3" name="Ellips 2">
            <a:extLst>
              <a:ext uri="{FF2B5EF4-FFF2-40B4-BE49-F238E27FC236}">
                <a16:creationId xmlns:a16="http://schemas.microsoft.com/office/drawing/2014/main" id="{555F9686-7901-5CFF-7233-3A46ED27F9E9}"/>
              </a:ext>
            </a:extLst>
          </p:cNvPr>
          <p:cNvSpPr/>
          <p:nvPr userDrawn="1"/>
        </p:nvSpPr>
        <p:spPr>
          <a:xfrm>
            <a:off x="-744279" y="3301409"/>
            <a:ext cx="6159921" cy="61599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0" i="0" dirty="0">
              <a:latin typeface="Arial" panose="020B0604020202020204" pitchFamily="34" charset="0"/>
            </a:endParaRPr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BB64A2D0-8D67-0A95-A824-F97A313723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7550" y="1442721"/>
            <a:ext cx="10515600" cy="102268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66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Avsnittsrubrik</a:t>
            </a:r>
          </a:p>
        </p:txBody>
      </p:sp>
      <p:sp>
        <p:nvSpPr>
          <p:cNvPr id="5" name="Ellips 4">
            <a:extLst>
              <a:ext uri="{FF2B5EF4-FFF2-40B4-BE49-F238E27FC236}">
                <a16:creationId xmlns:a16="http://schemas.microsoft.com/office/drawing/2014/main" id="{B1CAECBD-B492-8E6F-5AA1-7ADA1EA8EB2E}"/>
              </a:ext>
            </a:extLst>
          </p:cNvPr>
          <p:cNvSpPr/>
          <p:nvPr userDrawn="1"/>
        </p:nvSpPr>
        <p:spPr>
          <a:xfrm>
            <a:off x="8614654" y="4392593"/>
            <a:ext cx="1616150" cy="1616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0" i="0" dirty="0">
              <a:latin typeface="Arial" panose="020B0604020202020204" pitchFamily="34" charset="0"/>
            </a:endParaRPr>
          </a:p>
        </p:txBody>
      </p:sp>
      <p:sp>
        <p:nvSpPr>
          <p:cNvPr id="6" name="Platshållare för text 3">
            <a:extLst>
              <a:ext uri="{FF2B5EF4-FFF2-40B4-BE49-F238E27FC236}">
                <a16:creationId xmlns:a16="http://schemas.microsoft.com/office/drawing/2014/main" id="{2E5EAB76-2BB5-2CCB-7362-1E146DF02A5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7" name="Platshållare för text 5">
            <a:extLst>
              <a:ext uri="{FF2B5EF4-FFF2-40B4-BE49-F238E27FC236}">
                <a16:creationId xmlns:a16="http://schemas.microsoft.com/office/drawing/2014/main" id="{4FD71E05-C90E-A5DD-AE2A-282EB1B6CF6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  <p:pic>
        <p:nvPicPr>
          <p:cNvPr id="8" name="Picture 7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023E9B6F-B562-0574-A8BE-30896B6BFD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9582"/>
            <a:ext cx="2205470" cy="33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7772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Grafikbakgrund 1">
    <p:bg>
      <p:bgPr>
        <a:solidFill>
          <a:srgbClr val="0073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1">
            <a:extLst>
              <a:ext uri="{FF2B5EF4-FFF2-40B4-BE49-F238E27FC236}">
                <a16:creationId xmlns:a16="http://schemas.microsoft.com/office/drawing/2014/main" id="{BFA1EE52-3160-DC04-C819-8435B5D678E6}"/>
              </a:ext>
            </a:extLst>
          </p:cNvPr>
          <p:cNvSpPr/>
          <p:nvPr userDrawn="1"/>
        </p:nvSpPr>
        <p:spPr>
          <a:xfrm>
            <a:off x="10475352" y="1650110"/>
            <a:ext cx="2958196" cy="295819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0" i="0" dirty="0">
              <a:latin typeface="Arial" panose="020B0604020202020204" pitchFamily="34" charset="0"/>
            </a:endParaRPr>
          </a:p>
        </p:txBody>
      </p:sp>
      <p:sp>
        <p:nvSpPr>
          <p:cNvPr id="3" name="Ellips 2">
            <a:extLst>
              <a:ext uri="{FF2B5EF4-FFF2-40B4-BE49-F238E27FC236}">
                <a16:creationId xmlns:a16="http://schemas.microsoft.com/office/drawing/2014/main" id="{555F9686-7901-5CFF-7233-3A46ED27F9E9}"/>
              </a:ext>
            </a:extLst>
          </p:cNvPr>
          <p:cNvSpPr/>
          <p:nvPr userDrawn="1"/>
        </p:nvSpPr>
        <p:spPr>
          <a:xfrm>
            <a:off x="-744279" y="3301409"/>
            <a:ext cx="6159921" cy="61599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0" i="0" dirty="0">
              <a:latin typeface="Arial" panose="020B0604020202020204" pitchFamily="34" charset="0"/>
            </a:endParaRPr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BB64A2D0-8D67-0A95-A824-F97A313723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7550" y="1442721"/>
            <a:ext cx="10515600" cy="102268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66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Avsnittsrubrik</a:t>
            </a:r>
          </a:p>
        </p:txBody>
      </p:sp>
      <p:sp>
        <p:nvSpPr>
          <p:cNvPr id="5" name="Ellips 4">
            <a:extLst>
              <a:ext uri="{FF2B5EF4-FFF2-40B4-BE49-F238E27FC236}">
                <a16:creationId xmlns:a16="http://schemas.microsoft.com/office/drawing/2014/main" id="{B1CAECBD-B492-8E6F-5AA1-7ADA1EA8EB2E}"/>
              </a:ext>
            </a:extLst>
          </p:cNvPr>
          <p:cNvSpPr/>
          <p:nvPr userDrawn="1"/>
        </p:nvSpPr>
        <p:spPr>
          <a:xfrm>
            <a:off x="8614654" y="4392593"/>
            <a:ext cx="1616150" cy="1616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0" i="0" dirty="0">
              <a:latin typeface="Arial" panose="020B0604020202020204" pitchFamily="34" charset="0"/>
            </a:endParaRPr>
          </a:p>
        </p:txBody>
      </p:sp>
      <p:sp>
        <p:nvSpPr>
          <p:cNvPr id="6" name="Platshållare för text 3">
            <a:extLst>
              <a:ext uri="{FF2B5EF4-FFF2-40B4-BE49-F238E27FC236}">
                <a16:creationId xmlns:a16="http://schemas.microsoft.com/office/drawing/2014/main" id="{2E5EAB76-2BB5-2CCB-7362-1E146DF02A5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7" name="Platshållare för text 5">
            <a:extLst>
              <a:ext uri="{FF2B5EF4-FFF2-40B4-BE49-F238E27FC236}">
                <a16:creationId xmlns:a16="http://schemas.microsoft.com/office/drawing/2014/main" id="{4FD71E05-C90E-A5DD-AE2A-282EB1B6CF6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  <p:pic>
        <p:nvPicPr>
          <p:cNvPr id="8" name="Picture 7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023E9B6F-B562-0574-A8BE-30896B6BFD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9582"/>
            <a:ext cx="2205470" cy="33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6781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Grafikbakgrund 1">
    <p:bg>
      <p:bgPr>
        <a:solidFill>
          <a:srgbClr val="A621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1">
            <a:extLst>
              <a:ext uri="{FF2B5EF4-FFF2-40B4-BE49-F238E27FC236}">
                <a16:creationId xmlns:a16="http://schemas.microsoft.com/office/drawing/2014/main" id="{BFA1EE52-3160-DC04-C819-8435B5D678E6}"/>
              </a:ext>
            </a:extLst>
          </p:cNvPr>
          <p:cNvSpPr/>
          <p:nvPr userDrawn="1"/>
        </p:nvSpPr>
        <p:spPr>
          <a:xfrm>
            <a:off x="10475352" y="1650110"/>
            <a:ext cx="2958196" cy="295819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0" i="0" dirty="0">
              <a:latin typeface="Arial" panose="020B0604020202020204" pitchFamily="34" charset="0"/>
            </a:endParaRPr>
          </a:p>
        </p:txBody>
      </p:sp>
      <p:sp>
        <p:nvSpPr>
          <p:cNvPr id="3" name="Ellips 2">
            <a:extLst>
              <a:ext uri="{FF2B5EF4-FFF2-40B4-BE49-F238E27FC236}">
                <a16:creationId xmlns:a16="http://schemas.microsoft.com/office/drawing/2014/main" id="{555F9686-7901-5CFF-7233-3A46ED27F9E9}"/>
              </a:ext>
            </a:extLst>
          </p:cNvPr>
          <p:cNvSpPr/>
          <p:nvPr userDrawn="1"/>
        </p:nvSpPr>
        <p:spPr>
          <a:xfrm>
            <a:off x="-744279" y="3301409"/>
            <a:ext cx="6159921" cy="61599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0" i="0" dirty="0">
              <a:latin typeface="Arial" panose="020B0604020202020204" pitchFamily="34" charset="0"/>
            </a:endParaRPr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BB64A2D0-8D67-0A95-A824-F97A313723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7550" y="1442721"/>
            <a:ext cx="10515600" cy="102268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66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Avsnittsrubrik</a:t>
            </a:r>
          </a:p>
        </p:txBody>
      </p:sp>
      <p:sp>
        <p:nvSpPr>
          <p:cNvPr id="5" name="Ellips 4">
            <a:extLst>
              <a:ext uri="{FF2B5EF4-FFF2-40B4-BE49-F238E27FC236}">
                <a16:creationId xmlns:a16="http://schemas.microsoft.com/office/drawing/2014/main" id="{B1CAECBD-B492-8E6F-5AA1-7ADA1EA8EB2E}"/>
              </a:ext>
            </a:extLst>
          </p:cNvPr>
          <p:cNvSpPr/>
          <p:nvPr userDrawn="1"/>
        </p:nvSpPr>
        <p:spPr>
          <a:xfrm>
            <a:off x="8614654" y="4392593"/>
            <a:ext cx="1616150" cy="1616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0" i="0" dirty="0">
              <a:latin typeface="Arial" panose="020B0604020202020204" pitchFamily="34" charset="0"/>
            </a:endParaRPr>
          </a:p>
        </p:txBody>
      </p:sp>
      <p:sp>
        <p:nvSpPr>
          <p:cNvPr id="6" name="Platshållare för text 3">
            <a:extLst>
              <a:ext uri="{FF2B5EF4-FFF2-40B4-BE49-F238E27FC236}">
                <a16:creationId xmlns:a16="http://schemas.microsoft.com/office/drawing/2014/main" id="{2E5EAB76-2BB5-2CCB-7362-1E146DF02A5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7" name="Platshållare för text 5">
            <a:extLst>
              <a:ext uri="{FF2B5EF4-FFF2-40B4-BE49-F238E27FC236}">
                <a16:creationId xmlns:a16="http://schemas.microsoft.com/office/drawing/2014/main" id="{4FD71E05-C90E-A5DD-AE2A-282EB1B6CF6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  <p:pic>
        <p:nvPicPr>
          <p:cNvPr id="8" name="Picture 7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023E9B6F-B562-0574-A8BE-30896B6BFD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9582"/>
            <a:ext cx="2205470" cy="33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3853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Grafikbakgrund 1">
    <p:bg>
      <p:bgPr>
        <a:solidFill>
          <a:srgbClr val="5D4F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1">
            <a:extLst>
              <a:ext uri="{FF2B5EF4-FFF2-40B4-BE49-F238E27FC236}">
                <a16:creationId xmlns:a16="http://schemas.microsoft.com/office/drawing/2014/main" id="{BFA1EE52-3160-DC04-C819-8435B5D678E6}"/>
              </a:ext>
            </a:extLst>
          </p:cNvPr>
          <p:cNvSpPr/>
          <p:nvPr userDrawn="1"/>
        </p:nvSpPr>
        <p:spPr>
          <a:xfrm>
            <a:off x="10475352" y="1650110"/>
            <a:ext cx="2958196" cy="295819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0" i="0" dirty="0">
              <a:latin typeface="Arial" panose="020B0604020202020204" pitchFamily="34" charset="0"/>
            </a:endParaRPr>
          </a:p>
        </p:txBody>
      </p:sp>
      <p:sp>
        <p:nvSpPr>
          <p:cNvPr id="3" name="Ellips 2">
            <a:extLst>
              <a:ext uri="{FF2B5EF4-FFF2-40B4-BE49-F238E27FC236}">
                <a16:creationId xmlns:a16="http://schemas.microsoft.com/office/drawing/2014/main" id="{555F9686-7901-5CFF-7233-3A46ED27F9E9}"/>
              </a:ext>
            </a:extLst>
          </p:cNvPr>
          <p:cNvSpPr/>
          <p:nvPr userDrawn="1"/>
        </p:nvSpPr>
        <p:spPr>
          <a:xfrm>
            <a:off x="-744279" y="3301409"/>
            <a:ext cx="6159921" cy="61599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0" i="0" dirty="0">
              <a:latin typeface="Arial" panose="020B0604020202020204" pitchFamily="34" charset="0"/>
            </a:endParaRPr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BB64A2D0-8D67-0A95-A824-F97A313723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7550" y="1442721"/>
            <a:ext cx="10515600" cy="102268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66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Avsnittsrubrik</a:t>
            </a:r>
          </a:p>
        </p:txBody>
      </p:sp>
      <p:sp>
        <p:nvSpPr>
          <p:cNvPr id="5" name="Ellips 4">
            <a:extLst>
              <a:ext uri="{FF2B5EF4-FFF2-40B4-BE49-F238E27FC236}">
                <a16:creationId xmlns:a16="http://schemas.microsoft.com/office/drawing/2014/main" id="{B1CAECBD-B492-8E6F-5AA1-7ADA1EA8EB2E}"/>
              </a:ext>
            </a:extLst>
          </p:cNvPr>
          <p:cNvSpPr/>
          <p:nvPr userDrawn="1"/>
        </p:nvSpPr>
        <p:spPr>
          <a:xfrm>
            <a:off x="8614654" y="4392593"/>
            <a:ext cx="1616150" cy="1616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b="0" i="0" dirty="0">
              <a:latin typeface="Arial" panose="020B0604020202020204" pitchFamily="34" charset="0"/>
            </a:endParaRPr>
          </a:p>
        </p:txBody>
      </p:sp>
      <p:sp>
        <p:nvSpPr>
          <p:cNvPr id="6" name="Platshållare för text 3">
            <a:extLst>
              <a:ext uri="{FF2B5EF4-FFF2-40B4-BE49-F238E27FC236}">
                <a16:creationId xmlns:a16="http://schemas.microsoft.com/office/drawing/2014/main" id="{2E5EAB76-2BB5-2CCB-7362-1E146DF02A5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7" name="Platshållare för text 5">
            <a:extLst>
              <a:ext uri="{FF2B5EF4-FFF2-40B4-BE49-F238E27FC236}">
                <a16:creationId xmlns:a16="http://schemas.microsoft.com/office/drawing/2014/main" id="{4FD71E05-C90E-A5DD-AE2A-282EB1B6CF6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  <p:pic>
        <p:nvPicPr>
          <p:cNvPr id="8" name="Picture 7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023E9B6F-B562-0574-A8BE-30896B6BFD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9582"/>
            <a:ext cx="2205470" cy="33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606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 - smörblom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0B04BCC-A0DB-27BC-F1C0-68F7E99DC6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7550" y="1442721"/>
            <a:ext cx="10515600" cy="102268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6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Avsnittsrubrik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7F2E432-BF57-D7FC-38F8-B38B52AEE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91CD64-75A4-C8EA-3C14-9479DCA25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6D44638-216B-CDED-2974-ECAA4690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9A2D5E0A-DBE4-8368-F89E-A4152499B2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9" name="Platshållare för text 3">
            <a:extLst>
              <a:ext uri="{FF2B5EF4-FFF2-40B4-BE49-F238E27FC236}">
                <a16:creationId xmlns:a16="http://schemas.microsoft.com/office/drawing/2014/main" id="{D0EED2EE-1456-1B5E-FC5D-2403ACCC9F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12" name="Platshållare för text 5">
            <a:extLst>
              <a:ext uri="{FF2B5EF4-FFF2-40B4-BE49-F238E27FC236}">
                <a16:creationId xmlns:a16="http://schemas.microsoft.com/office/drawing/2014/main" id="{4EFCCB25-90ED-B600-3F1B-479544E625B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</p:spTree>
    <p:extLst>
      <p:ext uri="{BB962C8B-B14F-4D97-AF65-F5344CB8AC3E}">
        <p14:creationId xmlns:p14="http://schemas.microsoft.com/office/powerpoint/2010/main" val="2642133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 - liljekonvalj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7F2E432-BF57-D7FC-38F8-B38B52AEE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91CD64-75A4-C8EA-3C14-9479DCA25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6D44638-216B-CDED-2974-ECAA4690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4D02-5D0D-FA4B-9077-9CBD85AA2B8C}" type="slidenum">
              <a:rPr lang="sv-SE" smtClean="0"/>
              <a:t>‹#›</a:t>
            </a:fld>
            <a:endParaRPr lang="sv-SE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938C4245-EBA1-07E7-5BDF-55B26B0F11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8" name="Platshållare för text 3">
            <a:extLst>
              <a:ext uri="{FF2B5EF4-FFF2-40B4-BE49-F238E27FC236}">
                <a16:creationId xmlns:a16="http://schemas.microsoft.com/office/drawing/2014/main" id="{03B76665-BB8C-0C2A-0D64-780EB16725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12" name="Platshållare för text 5">
            <a:extLst>
              <a:ext uri="{FF2B5EF4-FFF2-40B4-BE49-F238E27FC236}">
                <a16:creationId xmlns:a16="http://schemas.microsoft.com/office/drawing/2014/main" id="{F9B2C0E4-4913-1502-8862-8D1471A05DD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8EFBD59-274A-EED7-2B53-E65B5D009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7550" y="1442721"/>
            <a:ext cx="10515600" cy="102268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66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Avsnittsrubrik</a:t>
            </a:r>
          </a:p>
        </p:txBody>
      </p:sp>
    </p:spTree>
    <p:extLst>
      <p:ext uri="{BB962C8B-B14F-4D97-AF65-F5344CB8AC3E}">
        <p14:creationId xmlns:p14="http://schemas.microsoft.com/office/powerpoint/2010/main" val="380367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 - liljekonvalj">
    <p:bg>
      <p:bgPr>
        <a:solidFill>
          <a:srgbClr val="5D4F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F49E4812-E9CD-BBAA-94ED-70C19D2843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9582"/>
            <a:ext cx="2205470" cy="331304"/>
          </a:xfrm>
          <a:prstGeom prst="rect">
            <a:avLst/>
          </a:prstGeom>
        </p:spPr>
      </p:pic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7F2E432-BF57-D7FC-38F8-B38B52AEE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91CD64-75A4-C8EA-3C14-9479DCA25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6D44638-216B-CDED-2974-ECAA4690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1" name="Rubrik 1">
            <a:extLst>
              <a:ext uri="{FF2B5EF4-FFF2-40B4-BE49-F238E27FC236}">
                <a16:creationId xmlns:a16="http://schemas.microsoft.com/office/drawing/2014/main" id="{4B95E341-9E6C-F882-59F8-8C9BF209EC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7550" y="1442721"/>
            <a:ext cx="10515600" cy="102268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6600" b="1" i="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Avsnittsrubrik</a:t>
            </a:r>
          </a:p>
        </p:txBody>
      </p:sp>
      <p:sp>
        <p:nvSpPr>
          <p:cNvPr id="8" name="Platshållare för text 3">
            <a:extLst>
              <a:ext uri="{FF2B5EF4-FFF2-40B4-BE49-F238E27FC236}">
                <a16:creationId xmlns:a16="http://schemas.microsoft.com/office/drawing/2014/main" id="{03B76665-BB8C-0C2A-0D64-780EB16725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12" name="Platshållare för text 5">
            <a:extLst>
              <a:ext uri="{FF2B5EF4-FFF2-40B4-BE49-F238E27FC236}">
                <a16:creationId xmlns:a16="http://schemas.microsoft.com/office/drawing/2014/main" id="{F9B2C0E4-4913-1502-8862-8D1471A05DD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</p:spTree>
    <p:extLst>
      <p:ext uri="{BB962C8B-B14F-4D97-AF65-F5344CB8AC3E}">
        <p14:creationId xmlns:p14="http://schemas.microsoft.com/office/powerpoint/2010/main" val="3957680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 - liljekonvalj">
    <p:bg>
      <p:bgPr>
        <a:solidFill>
          <a:srgbClr val="A621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F49E4812-E9CD-BBAA-94ED-70C19D2843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9582"/>
            <a:ext cx="2205470" cy="331304"/>
          </a:xfrm>
          <a:prstGeom prst="rect">
            <a:avLst/>
          </a:prstGeom>
        </p:spPr>
      </p:pic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7F2E432-BF57-D7FC-38F8-B38B52AEE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91CD64-75A4-C8EA-3C14-9479DCA25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6D44638-216B-CDED-2974-ECAA4690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1" name="Rubrik 1">
            <a:extLst>
              <a:ext uri="{FF2B5EF4-FFF2-40B4-BE49-F238E27FC236}">
                <a16:creationId xmlns:a16="http://schemas.microsoft.com/office/drawing/2014/main" id="{4B95E341-9E6C-F882-59F8-8C9BF209EC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7550" y="1442721"/>
            <a:ext cx="10515600" cy="102268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6600" b="1" i="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Avsnittsrubrik</a:t>
            </a:r>
          </a:p>
        </p:txBody>
      </p:sp>
      <p:sp>
        <p:nvSpPr>
          <p:cNvPr id="8" name="Platshållare för text 3">
            <a:extLst>
              <a:ext uri="{FF2B5EF4-FFF2-40B4-BE49-F238E27FC236}">
                <a16:creationId xmlns:a16="http://schemas.microsoft.com/office/drawing/2014/main" id="{03B76665-BB8C-0C2A-0D64-780EB16725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12" name="Platshållare för text 5">
            <a:extLst>
              <a:ext uri="{FF2B5EF4-FFF2-40B4-BE49-F238E27FC236}">
                <a16:creationId xmlns:a16="http://schemas.microsoft.com/office/drawing/2014/main" id="{F9B2C0E4-4913-1502-8862-8D1471A05DD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</p:spTree>
    <p:extLst>
      <p:ext uri="{BB962C8B-B14F-4D97-AF65-F5344CB8AC3E}">
        <p14:creationId xmlns:p14="http://schemas.microsoft.com/office/powerpoint/2010/main" val="2701888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 - liljekonvalj">
    <p:bg>
      <p:bgPr>
        <a:solidFill>
          <a:srgbClr val="0073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yellow text on a black background&#10;&#10;Description automatically generated">
            <a:extLst>
              <a:ext uri="{FF2B5EF4-FFF2-40B4-BE49-F238E27FC236}">
                <a16:creationId xmlns:a16="http://schemas.microsoft.com/office/drawing/2014/main" id="{F49E4812-E9CD-BBAA-94ED-70C19D2843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9582"/>
            <a:ext cx="2205470" cy="331304"/>
          </a:xfrm>
          <a:prstGeom prst="rect">
            <a:avLst/>
          </a:prstGeom>
        </p:spPr>
      </p:pic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7F2E432-BF57-D7FC-38F8-B38B52AEE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91CD64-75A4-C8EA-3C14-9479DCA25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6D44638-216B-CDED-2974-ECAA4690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E000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1" name="Rubrik 1">
            <a:extLst>
              <a:ext uri="{FF2B5EF4-FFF2-40B4-BE49-F238E27FC236}">
                <a16:creationId xmlns:a16="http://schemas.microsoft.com/office/drawing/2014/main" id="{4B95E341-9E6C-F882-59F8-8C9BF209EC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7550" y="1442721"/>
            <a:ext cx="10515600" cy="102268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6600" b="1" i="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Avsnittsrubrik</a:t>
            </a:r>
          </a:p>
        </p:txBody>
      </p:sp>
      <p:sp>
        <p:nvSpPr>
          <p:cNvPr id="8" name="Platshållare för text 3">
            <a:extLst>
              <a:ext uri="{FF2B5EF4-FFF2-40B4-BE49-F238E27FC236}">
                <a16:creationId xmlns:a16="http://schemas.microsoft.com/office/drawing/2014/main" id="{03B76665-BB8C-0C2A-0D64-780EB16725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12" name="Platshållare för text 5">
            <a:extLst>
              <a:ext uri="{FF2B5EF4-FFF2-40B4-BE49-F238E27FC236}">
                <a16:creationId xmlns:a16="http://schemas.microsoft.com/office/drawing/2014/main" id="{F9B2C0E4-4913-1502-8862-8D1471A05DD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rgbClr val="FFE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</p:spTree>
    <p:extLst>
      <p:ext uri="{BB962C8B-B14F-4D97-AF65-F5344CB8AC3E}">
        <p14:creationId xmlns:p14="http://schemas.microsoft.com/office/powerpoint/2010/main" val="1392237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 - vi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7F2E432-BF57-D7FC-38F8-B38B52AEE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91CD64-75A4-C8EA-3C14-9479DCA25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6D44638-216B-CDED-2974-ECAA4690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CC112668-B430-E931-43FC-41CAC04384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1476" y="368300"/>
            <a:ext cx="2205470" cy="329247"/>
          </a:xfrm>
          <a:prstGeom prst="rect">
            <a:avLst/>
          </a:prstGeom>
        </p:spPr>
      </p:pic>
      <p:sp>
        <p:nvSpPr>
          <p:cNvPr id="11" name="Rubrik 1">
            <a:extLst>
              <a:ext uri="{FF2B5EF4-FFF2-40B4-BE49-F238E27FC236}">
                <a16:creationId xmlns:a16="http://schemas.microsoft.com/office/drawing/2014/main" id="{73AD3941-B182-2495-AE37-B3FFB551EF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7550" y="1442721"/>
            <a:ext cx="10515600" cy="102268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6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 dirty="0"/>
              <a:t>Avsnittsrubrik</a:t>
            </a:r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E15FCA46-6A11-DED0-C2FB-6B2DA2B9DC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543150"/>
            <a:ext cx="260604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sv-SE" dirty="0"/>
              <a:t>Ämne</a:t>
            </a:r>
          </a:p>
        </p:txBody>
      </p:sp>
      <p:sp>
        <p:nvSpPr>
          <p:cNvPr id="7" name="Platshållare för text 5">
            <a:extLst>
              <a:ext uri="{FF2B5EF4-FFF2-40B4-BE49-F238E27FC236}">
                <a16:creationId xmlns:a16="http://schemas.microsoft.com/office/drawing/2014/main" id="{48C601C8-ABA4-4E65-4189-E12C3B75D6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91513" y="543150"/>
            <a:ext cx="3618571" cy="3651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v-SE" dirty="0"/>
              <a:t>Namn på talare</a:t>
            </a:r>
          </a:p>
        </p:txBody>
      </p:sp>
    </p:spTree>
    <p:extLst>
      <p:ext uri="{BB962C8B-B14F-4D97-AF65-F5344CB8AC3E}">
        <p14:creationId xmlns:p14="http://schemas.microsoft.com/office/powerpoint/2010/main" val="315172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0C2F31F-E35C-342C-9823-E92270123E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8835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A37A2EF-8441-1F34-41A9-679B43788F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232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234D02-5D0D-FA4B-9077-9CBD85AA2B8C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8" name="Platshållare för sidfot 17">
            <a:extLst>
              <a:ext uri="{FF2B5EF4-FFF2-40B4-BE49-F238E27FC236}">
                <a16:creationId xmlns:a16="http://schemas.microsoft.com/office/drawing/2014/main" id="{BE35C3C3-6B9C-9C2F-0303-7F94137610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 dirty="0"/>
          </a:p>
        </p:txBody>
      </p:sp>
      <p:sp>
        <p:nvSpPr>
          <p:cNvPr id="20" name="Platshållare för rubrik 19">
            <a:extLst>
              <a:ext uri="{FF2B5EF4-FFF2-40B4-BE49-F238E27FC236}">
                <a16:creationId xmlns:a16="http://schemas.microsoft.com/office/drawing/2014/main" id="{18A7EBD8-52E1-47AC-94E8-42B0F06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870" y="1483405"/>
            <a:ext cx="724021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34686872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49" r:id="rId2"/>
    <p:sldLayoutId id="2147483650" r:id="rId3"/>
    <p:sldLayoutId id="2147483651" r:id="rId4"/>
    <p:sldLayoutId id="2147483658" r:id="rId5"/>
    <p:sldLayoutId id="2147483697" r:id="rId6"/>
    <p:sldLayoutId id="2147483698" r:id="rId7"/>
    <p:sldLayoutId id="2147483699" r:id="rId8"/>
    <p:sldLayoutId id="2147483659" r:id="rId9"/>
    <p:sldLayoutId id="2147483652" r:id="rId10"/>
    <p:sldLayoutId id="2147483661" r:id="rId11"/>
    <p:sldLayoutId id="2147483664" r:id="rId12"/>
    <p:sldLayoutId id="2147483703" r:id="rId13"/>
    <p:sldLayoutId id="2147483704" r:id="rId14"/>
    <p:sldLayoutId id="2147483705" r:id="rId15"/>
    <p:sldLayoutId id="2147483665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660" r:id="rId24"/>
    <p:sldLayoutId id="2147483696" r:id="rId25"/>
    <p:sldLayoutId id="2147483662" r:id="rId26"/>
    <p:sldLayoutId id="2147483663" r:id="rId27"/>
    <p:sldLayoutId id="2147483679" r:id="rId28"/>
    <p:sldLayoutId id="2147483700" r:id="rId29"/>
    <p:sldLayoutId id="2147483701" r:id="rId30"/>
    <p:sldLayoutId id="2147483702" r:id="rId31"/>
    <p:sldLayoutId id="2147483681" r:id="rId32"/>
    <p:sldLayoutId id="2147483682" r:id="rId33"/>
    <p:sldLayoutId id="2147483655" r:id="rId34"/>
    <p:sldLayoutId id="2147483672" r:id="rId35"/>
    <p:sldLayoutId id="2147483678" r:id="rId36"/>
    <p:sldLayoutId id="2147483706" r:id="rId37"/>
    <p:sldLayoutId id="2147483707" r:id="rId38"/>
    <p:sldLayoutId id="2147483708" r:id="rId3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 spc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National 2" panose="020B050403050202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National 2" panose="020B050403050202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National 2" panose="020B050403050202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National 2" panose="020B050403050202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National 2" panose="020B050403050202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4" orient="horz" pos="3997" userDrawn="1">
          <p15:clr>
            <a:srgbClr val="F26B43"/>
          </p15:clr>
        </p15:guide>
        <p15:guide id="5" orient="horz" pos="436" userDrawn="1">
          <p15:clr>
            <a:srgbClr val="F26B43"/>
          </p15:clr>
        </p15:guide>
        <p15:guide id="6" orient="horz" pos="1003" userDrawn="1">
          <p15:clr>
            <a:srgbClr val="F26B43"/>
          </p15:clr>
        </p15:guide>
        <p15:guide id="7" pos="2593" userDrawn="1">
          <p15:clr>
            <a:srgbClr val="F26B43"/>
          </p15:clr>
        </p15:guide>
        <p15:guide id="8" pos="5223" userDrawn="1">
          <p15:clr>
            <a:srgbClr val="F26B43"/>
          </p15:clr>
        </p15:guide>
        <p15:guide id="9" pos="3840" userDrawn="1">
          <p15:clr>
            <a:srgbClr val="F26B43"/>
          </p15:clr>
        </p15:guide>
        <p15:guide id="10" pos="483" userDrawn="1">
          <p15:clr>
            <a:srgbClr val="F26B43"/>
          </p15:clr>
        </p15:guide>
        <p15:guide id="11" orient="horz" pos="381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//Users/eamni/Library/Group%20Containers/UBF8T346G9.ms/WebArchiveCopyPasteTempFiles/com.microsoft.Word/9k=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file:////Users/eamni/Library/Group%20Containers/UBF8T346G9.ms/WebArchiveCopyPasteTempFiles/com.microsoft.Word/2Q==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3183F-D01C-8DCF-D134-15E149948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21028"/>
            <a:ext cx="11788346" cy="1198604"/>
          </a:xfrm>
        </p:spPr>
        <p:txBody>
          <a:bodyPr>
            <a:normAutofit fontScale="90000"/>
          </a:bodyPr>
          <a:lstStyle/>
          <a:p>
            <a:pPr algn="ctr"/>
            <a:r>
              <a:rPr lang="sv-SE" sz="4200" dirty="0" err="1">
                <a:solidFill>
                  <a:srgbClr val="FFE000"/>
                </a:solidFill>
                <a:latin typeface="+mj-lt"/>
                <a:ea typeface="Times New Roman" panose="02020603050405020304" pitchFamily="18" charset="0"/>
              </a:rPr>
              <a:t>Reaffirming</a:t>
            </a:r>
            <a:r>
              <a:rPr lang="sv-SE" sz="4200" dirty="0">
                <a:solidFill>
                  <a:srgbClr val="FFE000"/>
                </a:solidFill>
                <a:latin typeface="+mj-lt"/>
                <a:ea typeface="Times New Roman" panose="02020603050405020304" pitchFamily="18" charset="0"/>
              </a:rPr>
              <a:t> the </a:t>
            </a:r>
            <a:r>
              <a:rPr lang="sv-SE" sz="4200" dirty="0" err="1">
                <a:solidFill>
                  <a:srgbClr val="FFE000"/>
                </a:solidFill>
                <a:latin typeface="+mj-lt"/>
                <a:ea typeface="Times New Roman" panose="02020603050405020304" pitchFamily="18" charset="0"/>
              </a:rPr>
              <a:t>role</a:t>
            </a:r>
            <a:r>
              <a:rPr lang="sv-SE" sz="4200" dirty="0">
                <a:solidFill>
                  <a:srgbClr val="FFE000"/>
                </a:solidFill>
                <a:latin typeface="+mj-lt"/>
                <a:ea typeface="Times New Roman" panose="02020603050405020304" pitchFamily="18" charset="0"/>
              </a:rPr>
              <a:t> </a:t>
            </a:r>
            <a:r>
              <a:rPr lang="sv-SE" sz="4200" dirty="0" err="1">
                <a:solidFill>
                  <a:srgbClr val="FFE000"/>
                </a:solidFill>
                <a:latin typeface="+mj-lt"/>
                <a:ea typeface="Times New Roman" panose="02020603050405020304" pitchFamily="18" charset="0"/>
              </a:rPr>
              <a:t>of</a:t>
            </a:r>
            <a:r>
              <a:rPr lang="sv-SE" sz="4200" dirty="0">
                <a:solidFill>
                  <a:srgbClr val="FFE000"/>
                </a:solidFill>
                <a:latin typeface="+mj-lt"/>
                <a:ea typeface="Times New Roman" panose="02020603050405020304" pitchFamily="18" charset="0"/>
              </a:rPr>
              <a:t> </a:t>
            </a:r>
            <a:r>
              <a:rPr lang="sv-SE" sz="4200" dirty="0" err="1">
                <a:solidFill>
                  <a:srgbClr val="FFE000"/>
                </a:solidFill>
                <a:latin typeface="+mj-lt"/>
                <a:ea typeface="Times New Roman" panose="02020603050405020304" pitchFamily="18" charset="0"/>
              </a:rPr>
              <a:t>history</a:t>
            </a:r>
            <a:r>
              <a:rPr lang="sv-SE" sz="4200" dirty="0">
                <a:solidFill>
                  <a:srgbClr val="FFE000"/>
                </a:solidFill>
                <a:latin typeface="+mj-lt"/>
                <a:ea typeface="Times New Roman" panose="02020603050405020304" pitchFamily="18" charset="0"/>
              </a:rPr>
              <a:t> </a:t>
            </a:r>
            <a:r>
              <a:rPr lang="sv-SE" sz="4200" dirty="0" err="1">
                <a:solidFill>
                  <a:srgbClr val="FFE000"/>
                </a:solidFill>
                <a:latin typeface="+mj-lt"/>
                <a:ea typeface="Times New Roman" panose="02020603050405020304" pitchFamily="18" charset="0"/>
              </a:rPr>
              <a:t>education</a:t>
            </a:r>
            <a:r>
              <a:rPr lang="sv-SE" sz="4200" dirty="0">
                <a:solidFill>
                  <a:srgbClr val="FFE000"/>
                </a:solidFill>
                <a:latin typeface="+mj-lt"/>
                <a:ea typeface="Times New Roman" panose="02020603050405020304" pitchFamily="18" charset="0"/>
              </a:rPr>
              <a:t> in the 21st </a:t>
            </a:r>
            <a:r>
              <a:rPr lang="sv-SE" sz="4200" dirty="0" err="1">
                <a:solidFill>
                  <a:srgbClr val="FFE000"/>
                </a:solidFill>
                <a:latin typeface="+mj-lt"/>
                <a:ea typeface="Times New Roman" panose="02020603050405020304" pitchFamily="18" charset="0"/>
              </a:rPr>
              <a:t>century</a:t>
            </a:r>
            <a:br>
              <a:rPr lang="sv-SE" sz="1800" dirty="0">
                <a:solidFill>
                  <a:srgbClr val="FFE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sv-SE" sz="4600" dirty="0"/>
            </a:br>
            <a:endParaRPr lang="sv-SE" sz="46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132F40-702E-676C-2147-66B592E29E8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428240" y="2194560"/>
            <a:ext cx="7366000" cy="2712719"/>
          </a:xfrm>
        </p:spPr>
        <p:txBody>
          <a:bodyPr/>
          <a:lstStyle/>
          <a:p>
            <a:pPr algn="ctr"/>
            <a:endParaRPr lang="sv-SE" sz="2500" dirty="0"/>
          </a:p>
          <a:p>
            <a:pPr algn="ctr"/>
            <a:endParaRPr lang="sv-SE" sz="2500" dirty="0"/>
          </a:p>
          <a:p>
            <a:pPr algn="ctr"/>
            <a:endParaRPr lang="sv-SE" sz="2500" dirty="0"/>
          </a:p>
          <a:p>
            <a:pPr algn="ctr"/>
            <a:r>
              <a:rPr lang="sv-SE" sz="2500" dirty="0"/>
              <a:t>           </a:t>
            </a:r>
            <a:endParaRPr lang="en-SE" sz="2500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BC57B4D9-8E25-6DF2-31C3-F724A5E86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499" y="210066"/>
            <a:ext cx="3649912" cy="753762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01F513D2-82F9-509D-DB7C-D4A3EBAD1ED8}"/>
              </a:ext>
            </a:extLst>
          </p:cNvPr>
          <p:cNvSpPr txBox="1"/>
          <p:nvPr/>
        </p:nvSpPr>
        <p:spPr>
          <a:xfrm>
            <a:off x="8180172" y="402281"/>
            <a:ext cx="3303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/>
              <a:t>I</a:t>
            </a:r>
            <a:r>
              <a:rPr lang="sv-SE" dirty="0" err="1">
                <a:solidFill>
                  <a:schemeClr val="bg1"/>
                </a:solidFill>
              </a:rPr>
              <a:t>INoHiDe</a:t>
            </a:r>
            <a:r>
              <a:rPr lang="sv-SE" dirty="0">
                <a:solidFill>
                  <a:schemeClr val="bg1"/>
                </a:solidFill>
              </a:rPr>
              <a:t> Research </a:t>
            </a:r>
            <a:r>
              <a:rPr lang="sv-SE" dirty="0" err="1">
                <a:solidFill>
                  <a:schemeClr val="bg1"/>
                </a:solidFill>
              </a:rPr>
              <a:t>Network</a:t>
            </a:r>
            <a:endParaRPr lang="sv-SE" dirty="0"/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106BFF3E-9776-D45C-0FF4-0449E351FB49}"/>
              </a:ext>
            </a:extLst>
          </p:cNvPr>
          <p:cNvSpPr txBox="1"/>
          <p:nvPr/>
        </p:nvSpPr>
        <p:spPr>
          <a:xfrm>
            <a:off x="3039763" y="2824205"/>
            <a:ext cx="6754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4th </a:t>
            </a:r>
            <a:r>
              <a:rPr lang="sv-SE" dirty="0" err="1">
                <a:solidFill>
                  <a:schemeClr val="bg1"/>
                </a:solidFill>
              </a:rPr>
              <a:t>Annual</a:t>
            </a:r>
            <a:r>
              <a:rPr lang="sv-SE" dirty="0">
                <a:solidFill>
                  <a:schemeClr val="bg1"/>
                </a:solidFill>
              </a:rPr>
              <a:t> Forum for </a:t>
            </a:r>
            <a:r>
              <a:rPr lang="sv-SE" dirty="0" err="1">
                <a:solidFill>
                  <a:schemeClr val="bg1"/>
                </a:solidFill>
              </a:rPr>
              <a:t>History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Education</a:t>
            </a:r>
            <a:r>
              <a:rPr lang="sv-SE" dirty="0">
                <a:solidFill>
                  <a:schemeClr val="bg1"/>
                </a:solidFill>
              </a:rPr>
              <a:t>, 11-13 June 2025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78C3229E-EB8E-D63E-4773-9B26287CCEA5}"/>
              </a:ext>
            </a:extLst>
          </p:cNvPr>
          <p:cNvSpPr txBox="1"/>
          <p:nvPr/>
        </p:nvSpPr>
        <p:spPr>
          <a:xfrm>
            <a:off x="5350476" y="4065373"/>
            <a:ext cx="3818238" cy="383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rgbClr val="FFE000"/>
                </a:solidFill>
              </a:rPr>
              <a:t>Niklas Ammert, </a:t>
            </a:r>
            <a:r>
              <a:rPr lang="sv-SE" dirty="0" err="1">
                <a:solidFill>
                  <a:srgbClr val="FFE000"/>
                </a:solidFill>
              </a:rPr>
              <a:t>Linnaeus</a:t>
            </a:r>
            <a:r>
              <a:rPr lang="sv-SE" dirty="0">
                <a:solidFill>
                  <a:srgbClr val="FFE000"/>
                </a:solidFill>
              </a:rPr>
              <a:t> University</a:t>
            </a:r>
          </a:p>
        </p:txBody>
      </p:sp>
    </p:spTree>
    <p:extLst>
      <p:ext uri="{BB962C8B-B14F-4D97-AF65-F5344CB8AC3E}">
        <p14:creationId xmlns:p14="http://schemas.microsoft.com/office/powerpoint/2010/main" val="3659908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Bildobjekt 1">
            <a:extLst>
              <a:ext uri="{FF2B5EF4-FFF2-40B4-BE49-F238E27FC236}">
                <a16:creationId xmlns:a16="http://schemas.microsoft.com/office/drawing/2014/main" id="{4ADE5E5F-B0C6-DAF9-D982-0934495B79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951" y="432487"/>
            <a:ext cx="8687207" cy="5968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C5611BB9-4A1C-B61A-ED13-428042A0D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2325" y="6356350"/>
            <a:ext cx="27432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A8234D02-5D0D-FA4B-9077-9CBD85AA2B8C}" type="slidenum">
              <a:rPr lang="sv-SE" smtClean="0"/>
              <a:pPr>
                <a:spcAft>
                  <a:spcPts val="600"/>
                </a:spcAft>
              </a:pPr>
              <a:t>11</a:t>
            </a:fld>
            <a:endParaRPr lang="sv-SE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3CF5DAF8-87EA-EF45-B1EC-7396A5417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374" y="908276"/>
            <a:ext cx="11741260" cy="51062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sv-SE" altLang="sv-SE" sz="24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Table 2. </a:t>
            </a:r>
            <a:r>
              <a:rPr kumimoji="0" lang="sv-SE" altLang="sv-SE" sz="2400" b="1" i="0" u="none" strike="noStrike" kern="1200" cap="none" spc="0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Applied</a:t>
            </a:r>
            <a:r>
              <a:rPr kumimoji="0" lang="sv-SE" altLang="sv-SE" sz="24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sv-SE" altLang="sv-SE" sz="2400" b="1" i="0" u="none" strike="noStrike" kern="1200" cap="none" spc="0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Model</a:t>
            </a:r>
            <a:r>
              <a:rPr kumimoji="0" lang="sv-SE" altLang="sv-SE" sz="24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for </a:t>
            </a:r>
            <a:r>
              <a:rPr kumimoji="0" lang="sv-SE" altLang="sv-SE" sz="2400" b="1" i="0" u="none" strike="noStrike" kern="1200" cap="none" spc="0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Uses</a:t>
            </a:r>
            <a:r>
              <a:rPr kumimoji="0" lang="sv-SE" altLang="sv-SE" sz="24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sv-SE" altLang="sv-SE" sz="2400" b="1" i="0" u="none" strike="noStrike" kern="1200" cap="none" spc="0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of</a:t>
            </a:r>
            <a:r>
              <a:rPr kumimoji="0" lang="sv-SE" altLang="sv-SE" sz="24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sv-SE" altLang="sv-SE" sz="2400" b="1" i="0" u="none" strike="noStrike" kern="1200" cap="none" spc="0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history</a:t>
            </a:r>
            <a:r>
              <a:rPr kumimoji="0" lang="sv-SE" altLang="sv-SE" sz="24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in </a:t>
            </a:r>
            <a:r>
              <a:rPr kumimoji="0" lang="sv-SE" altLang="sv-SE" sz="2400" b="1" i="0" u="none" strike="noStrike" kern="1200" cap="none" spc="0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Teaching</a:t>
            </a:r>
            <a:r>
              <a:rPr kumimoji="0" lang="sv-SE" altLang="sv-SE" sz="24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(the AMUT-</a:t>
            </a:r>
            <a:r>
              <a:rPr kumimoji="0" lang="sv-SE" altLang="sv-SE" sz="2400" b="1" i="0" u="none" strike="noStrike" kern="1200" cap="none" spc="0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model</a:t>
            </a:r>
            <a:r>
              <a:rPr kumimoji="0" lang="sv-SE" altLang="sv-SE" sz="24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)</a:t>
            </a:r>
          </a:p>
          <a:p>
            <a:pPr marL="0" marR="0" lvl="0" indent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sv-SE" altLang="sv-SE" sz="1000" b="1" i="0" u="none" strike="noStrike" kern="1200" cap="none" spc="0" normalizeH="0" baseline="0" dirty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1DAF9F28-D62D-E46D-E24E-A9750D819B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26069" y="397654"/>
            <a:ext cx="4846894" cy="510621"/>
          </a:xfrm>
        </p:spPr>
        <p:txBody>
          <a:bodyPr/>
          <a:lstStyle/>
          <a:p>
            <a:r>
              <a:rPr lang="en-US" sz="2800" dirty="0">
                <a:solidFill>
                  <a:srgbClr val="FF0000"/>
                </a:solidFill>
              </a:rPr>
              <a:t>Working paper version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2B087802-F69C-65FC-B7EF-1FA93E0DA92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91513" y="543150"/>
            <a:ext cx="3618571" cy="365125"/>
          </a:xfrm>
        </p:spPr>
        <p:txBody>
          <a:bodyPr/>
          <a:lstStyle/>
          <a:p>
            <a:endParaRPr lang="en-US"/>
          </a:p>
        </p:txBody>
      </p:sp>
      <p:graphicFrame>
        <p:nvGraphicFramePr>
          <p:cNvPr id="2" name="Tabell 1">
            <a:extLst>
              <a:ext uri="{FF2B5EF4-FFF2-40B4-BE49-F238E27FC236}">
                <a16:creationId xmlns:a16="http://schemas.microsoft.com/office/drawing/2014/main" id="{2BCBEB14-776E-073E-5528-718A09F062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667085"/>
              </p:ext>
            </p:extLst>
          </p:nvPr>
        </p:nvGraphicFramePr>
        <p:xfrm>
          <a:off x="462456" y="1418897"/>
          <a:ext cx="11358072" cy="5546527"/>
        </p:xfrm>
        <a:graphic>
          <a:graphicData uri="http://schemas.openxmlformats.org/drawingml/2006/table">
            <a:tbl>
              <a:tblPr firstRow="1" firstCol="1" bandRow="1"/>
              <a:tblGrid>
                <a:gridCol w="4594639">
                  <a:extLst>
                    <a:ext uri="{9D8B030D-6E8A-4147-A177-3AD203B41FA5}">
                      <a16:colId xmlns:a16="http://schemas.microsoft.com/office/drawing/2014/main" val="3757635426"/>
                    </a:ext>
                  </a:extLst>
                </a:gridCol>
                <a:gridCol w="3094377">
                  <a:extLst>
                    <a:ext uri="{9D8B030D-6E8A-4147-A177-3AD203B41FA5}">
                      <a16:colId xmlns:a16="http://schemas.microsoft.com/office/drawing/2014/main" val="3688572742"/>
                    </a:ext>
                  </a:extLst>
                </a:gridCol>
                <a:gridCol w="3272375">
                  <a:extLst>
                    <a:ext uri="{9D8B030D-6E8A-4147-A177-3AD203B41FA5}">
                      <a16:colId xmlns:a16="http://schemas.microsoft.com/office/drawing/2014/main" val="915523674"/>
                    </a:ext>
                  </a:extLst>
                </a:gridCol>
                <a:gridCol w="396681">
                  <a:extLst>
                    <a:ext uri="{9D8B030D-6E8A-4147-A177-3AD203B41FA5}">
                      <a16:colId xmlns:a16="http://schemas.microsoft.com/office/drawing/2014/main" val="4162694876"/>
                    </a:ext>
                  </a:extLst>
                </a:gridCol>
              </a:tblGrid>
              <a:tr h="363407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1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Question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1" i="0" u="none" strike="noStrike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Type of knowledge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1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Students’ activities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000" b="1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7109911"/>
                  </a:ext>
                </a:extLst>
              </a:tr>
              <a:tr h="912935">
                <a:tc>
                  <a:txBody>
                    <a:bodyPr/>
                    <a:lstStyle/>
                    <a:p>
                      <a:pPr marL="342900" indent="-342900" algn="l" fontAlgn="t">
                        <a:lnSpc>
                          <a:spcPct val="115000"/>
                        </a:lnSpc>
                        <a:buAutoNum type="arabicPeriod"/>
                      </a:pPr>
                      <a:r>
                        <a:rPr lang="en-US" sz="1600" b="0" i="1" u="none" strike="noStrike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What does this image/text/film/statue/song/commercial make you think of?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Historical references, previous knowledge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Perceive, identify and reflect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0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9421975"/>
                  </a:ext>
                </a:extLst>
              </a:tr>
              <a:tr h="363407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en-US" sz="1600" b="0" i="1" u="none" strike="noStrike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Identify the manifestation/event/epoch.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Previous knowledge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Historical contextualization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0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5996652"/>
                  </a:ext>
                </a:extLst>
              </a:tr>
              <a:tr h="651130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en-US" sz="1600" b="0" i="1" u="none" strike="noStrike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How does the user (sender) link the use to the historical event?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Previous knowledge, contextualization, association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Decoding temporal relations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0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102253"/>
                  </a:ext>
                </a:extLst>
              </a:tr>
              <a:tr h="938851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en-US" sz="1600" b="0" i="1" u="none" strike="noStrike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How well does the use of history correspond to historical 'reality'? Is the use of History plausible, anachronistic, misleading, etc.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Previous knowledge, understanding of the context when the use takes place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Assess correspondence with the past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0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6890462"/>
                  </a:ext>
                </a:extLst>
              </a:tr>
              <a:tr h="363407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lang="en-US" sz="1600" b="0" i="1" u="none" strike="noStrike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Who is the user addressing?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Contextualizing the present.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Identifying the audience, the receiver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0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5996783"/>
                  </a:ext>
                </a:extLst>
              </a:tr>
              <a:tr h="651130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6. </a:t>
                      </a:r>
                      <a:r>
                        <a:rPr lang="en-US" sz="1600" b="0" i="1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Why is it used/applied at the particular time and in the particular context? What is the purpose?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Meta-perspective on history as a tool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Discussing the preconditions, the needs and the aims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0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0312814"/>
                  </a:ext>
                </a:extLst>
              </a:tr>
              <a:tr h="651130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7. </a:t>
                      </a:r>
                      <a:r>
                        <a:rPr lang="en-US" sz="1600" b="0" i="1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How is the message perceived (or how can the message be perceived) by the recipient?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Explorative competence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Investigating and discussing potential perceptions and interpretations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0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797223"/>
                  </a:ext>
                </a:extLst>
              </a:tr>
              <a:tr h="651130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8. </a:t>
                      </a:r>
                      <a:r>
                        <a:rPr lang="en-US" sz="1600" b="0" i="1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What function does the use of history fulfil?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Meta-perspective on history as a tool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600" b="0" i="0" u="none" strike="noStrike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Discuss the function and the potential outcomes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buNone/>
                      </a:pPr>
                      <a:r>
                        <a:rPr lang="en-US" sz="1000" b="0" i="0" u="none" strike="noStrike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737" marR="67737" marT="940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7417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6929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94E62B8-CFCB-D4F0-5D54-E847A7463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sz="3600" dirty="0" err="1"/>
              <a:t>History</a:t>
            </a:r>
            <a:r>
              <a:rPr lang="sv-SE" sz="3600" dirty="0"/>
              <a:t> and moral </a:t>
            </a:r>
            <a:r>
              <a:rPr lang="sv-SE" sz="3600" dirty="0" err="1"/>
              <a:t>values</a:t>
            </a:r>
            <a:r>
              <a:rPr lang="sv-SE" sz="3600" dirty="0"/>
              <a:t>,</a:t>
            </a:r>
            <a:br>
              <a:rPr lang="sv-SE" sz="3600" dirty="0"/>
            </a:br>
            <a:r>
              <a:rPr lang="sv-SE" sz="3600" dirty="0"/>
              <a:t>a </a:t>
            </a:r>
            <a:r>
              <a:rPr lang="sv-SE" sz="3600" dirty="0" err="1"/>
              <a:t>mutual</a:t>
            </a:r>
            <a:r>
              <a:rPr lang="sv-SE" sz="3600" dirty="0"/>
              <a:t> relationship…</a:t>
            </a:r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BB0A6623-09BB-A315-3CD7-E60BB2B39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4D02-5D0D-FA4B-9077-9CBD85AA2B8C}" type="slidenum">
              <a:rPr lang="sv-SE" smtClean="0"/>
              <a:pPr/>
              <a:t>12</a:t>
            </a:fld>
            <a:endParaRPr lang="sv-SE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C1C8BB57-C080-8EB6-A4F0-DF101B6F39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3A2663AF-D029-C288-71E6-76D8722E93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85698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27318488-A648-9F77-1FE2-30B006BCF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4D02-5D0D-FA4B-9077-9CBD85AA2B8C}" type="slidenum">
              <a:rPr lang="sv-SE" smtClean="0"/>
              <a:pPr/>
              <a:t>13</a:t>
            </a:fld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AED51234-9A43-7048-4F15-7F37E4077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870" y="908275"/>
            <a:ext cx="11562655" cy="623963"/>
          </a:xfrm>
        </p:spPr>
        <p:txBody>
          <a:bodyPr>
            <a:normAutofit/>
          </a:bodyPr>
          <a:lstStyle/>
          <a:p>
            <a:r>
              <a:rPr lang="sv-SE" sz="2800" b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Historical</a:t>
            </a:r>
            <a:r>
              <a:rPr lang="sv-SE" sz="2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v-SE" sz="2800" b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consciousness</a:t>
            </a:r>
            <a:r>
              <a:rPr lang="sv-SE" sz="2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moral </a:t>
            </a:r>
            <a:r>
              <a:rPr lang="sv-SE" sz="2800" b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consciousness</a:t>
            </a:r>
            <a:r>
              <a:rPr lang="sv-SE" sz="2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 </a:t>
            </a:r>
            <a:r>
              <a:rPr lang="sv-SE" sz="2800" b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educational</a:t>
            </a:r>
            <a:r>
              <a:rPr lang="sv-SE" sz="2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research</a:t>
            </a:r>
            <a:r>
              <a:rPr lang="sv-SE" sz="2800" dirty="0">
                <a:effectLst/>
              </a:rPr>
              <a:t> </a:t>
            </a:r>
            <a:endParaRPr lang="sv-SE" sz="2800" dirty="0"/>
          </a:p>
        </p:txBody>
      </p:sp>
      <p:sp>
        <p:nvSpPr>
          <p:cNvPr id="4" name="Underrubrik 3">
            <a:extLst>
              <a:ext uri="{FF2B5EF4-FFF2-40B4-BE49-F238E27FC236}">
                <a16:creationId xmlns:a16="http://schemas.microsoft.com/office/drawing/2014/main" id="{3068534C-B26A-82BA-5460-3C0DDEAC52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030" y="1655805"/>
            <a:ext cx="11458531" cy="4942703"/>
          </a:xfrm>
        </p:spPr>
        <p:txBody>
          <a:bodyPr/>
          <a:lstStyle/>
          <a:p>
            <a:pPr>
              <a:buNone/>
            </a:pP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perspectives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themes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that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have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been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influential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previous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research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have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been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studied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a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review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(512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articles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published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between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1980 and 2020)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of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how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morally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charged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concepts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have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been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related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historical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consciousness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where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five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themes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have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been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identified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cosmopolitanism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international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perspectives</a:t>
            </a:r>
            <a:endParaRPr lang="sv-SE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democracy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emancipation/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liberation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character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formation (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education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existential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struggle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=&gt;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This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provides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for researchers and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teachers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basis for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identifying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the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intersections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between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historical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consciousness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moral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consciousness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that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are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perceived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research studies as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theoretically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sv-SE" sz="2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practically</a:t>
            </a:r>
            <a:r>
              <a:rPr lang="sv-SE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relevant. &lt;=</a:t>
            </a:r>
          </a:p>
          <a:p>
            <a:endParaRPr lang="sv-SE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E368D648-99D8-4D25-7228-6FF82AC684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D970749E-7BD3-DA57-3819-ED15142C1D4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6569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3D075E21-2A0A-3889-B8A3-008ACEBBA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4D02-5D0D-FA4B-9077-9CBD85AA2B8C}" type="slidenum">
              <a:rPr lang="sv-SE" smtClean="0"/>
              <a:pPr/>
              <a:t>14</a:t>
            </a:fld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6ACE6F2-7E71-3AC6-ECC5-5034BA667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dirty="0"/>
              <a:t>The </a:t>
            </a:r>
            <a:r>
              <a:rPr lang="sv-SE" sz="3200" dirty="0" err="1"/>
              <a:t>main</a:t>
            </a:r>
            <a:r>
              <a:rPr lang="sv-SE" sz="3200" dirty="0"/>
              <a:t> </a:t>
            </a:r>
            <a:r>
              <a:rPr lang="sv-SE" sz="3200" dirty="0" err="1"/>
              <a:t>questions</a:t>
            </a:r>
            <a:endParaRPr lang="sv-SE" sz="3200" dirty="0"/>
          </a:p>
        </p:txBody>
      </p:sp>
      <p:sp>
        <p:nvSpPr>
          <p:cNvPr id="4" name="Underrubrik 3">
            <a:extLst>
              <a:ext uri="{FF2B5EF4-FFF2-40B4-BE49-F238E27FC236}">
                <a16:creationId xmlns:a16="http://schemas.microsoft.com/office/drawing/2014/main" id="{34222BAA-8F47-3DA7-7332-5AA0396D38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031" y="2600959"/>
            <a:ext cx="9864510" cy="412051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v-SE" altLang="sv-SE" sz="2400" dirty="0" err="1"/>
              <a:t>How</a:t>
            </a:r>
            <a:r>
              <a:rPr lang="sv-SE" altLang="sv-SE" sz="2400" dirty="0"/>
              <a:t> do students </a:t>
            </a:r>
            <a:r>
              <a:rPr lang="sv-SE" altLang="sv-SE" sz="2400" dirty="0" err="1"/>
              <a:t>describe</a:t>
            </a:r>
            <a:r>
              <a:rPr lang="sv-SE" altLang="sv-SE" sz="2400" dirty="0"/>
              <a:t> and </a:t>
            </a:r>
            <a:r>
              <a:rPr lang="sv-SE" altLang="sv-SE" sz="2400" dirty="0" err="1"/>
              <a:t>define</a:t>
            </a:r>
            <a:r>
              <a:rPr lang="sv-SE" altLang="sv-SE" sz="2400" dirty="0"/>
              <a:t> </a:t>
            </a:r>
            <a:r>
              <a:rPr lang="sv-SE" altLang="sv-SE" sz="2400" dirty="0" err="1"/>
              <a:t>knowledge</a:t>
            </a:r>
            <a:r>
              <a:rPr lang="sv-SE" altLang="sv-SE" sz="2400" dirty="0"/>
              <a:t> </a:t>
            </a:r>
            <a:r>
              <a:rPr lang="sv-SE" altLang="sv-SE" sz="2400" dirty="0" err="1"/>
              <a:t>about</a:t>
            </a:r>
            <a:r>
              <a:rPr lang="sv-SE" altLang="sv-SE" sz="2400" dirty="0"/>
              <a:t> </a:t>
            </a:r>
            <a:r>
              <a:rPr lang="sv-SE" altLang="sv-SE" sz="2400" dirty="0" err="1"/>
              <a:t>history</a:t>
            </a:r>
            <a:r>
              <a:rPr lang="sv-SE" altLang="sv-SE" sz="2400" dirty="0"/>
              <a:t>? (</a:t>
            </a:r>
            <a:r>
              <a:rPr lang="sv-SE" altLang="sv-SE" sz="2400" i="1" dirty="0" err="1"/>
              <a:t>What</a:t>
            </a:r>
            <a:r>
              <a:rPr lang="sv-SE" altLang="sv-SE" sz="2400" i="1" dirty="0"/>
              <a:t> do </a:t>
            </a:r>
            <a:r>
              <a:rPr lang="sv-SE" altLang="sv-SE" sz="2400" i="1" dirty="0" err="1"/>
              <a:t>you</a:t>
            </a:r>
            <a:r>
              <a:rPr lang="sv-SE" altLang="sv-SE" sz="2400" i="1" dirty="0"/>
              <a:t> </a:t>
            </a:r>
            <a:r>
              <a:rPr lang="sv-SE" altLang="sv-SE" sz="2400" i="1" dirty="0" err="1"/>
              <a:t>know</a:t>
            </a:r>
            <a:r>
              <a:rPr lang="sv-SE" altLang="sv-SE" sz="2400" i="1" dirty="0"/>
              <a:t> </a:t>
            </a:r>
            <a:r>
              <a:rPr lang="sv-SE" altLang="sv-SE" sz="2400" i="1" dirty="0" err="1"/>
              <a:t>when</a:t>
            </a:r>
            <a:r>
              <a:rPr lang="sv-SE" altLang="sv-SE" sz="2400" i="1" dirty="0"/>
              <a:t> </a:t>
            </a:r>
            <a:r>
              <a:rPr lang="sv-SE" altLang="sv-SE" sz="2400" i="1" dirty="0" err="1"/>
              <a:t>you</a:t>
            </a:r>
            <a:r>
              <a:rPr lang="sv-SE" altLang="sv-SE" sz="2400" i="1" dirty="0"/>
              <a:t> </a:t>
            </a:r>
            <a:r>
              <a:rPr lang="sv-SE" altLang="sv-SE" sz="2400" i="1" dirty="0" err="1"/>
              <a:t>know</a:t>
            </a:r>
            <a:r>
              <a:rPr lang="sv-SE" altLang="sv-SE" sz="2400" i="1" dirty="0"/>
              <a:t> </a:t>
            </a:r>
            <a:r>
              <a:rPr lang="sv-SE" altLang="sv-SE" sz="2400" i="1" dirty="0" err="1"/>
              <a:t>something</a:t>
            </a:r>
            <a:r>
              <a:rPr lang="sv-SE" altLang="sv-SE" sz="2400" i="1" dirty="0"/>
              <a:t> </a:t>
            </a:r>
            <a:r>
              <a:rPr lang="sv-SE" altLang="sv-SE" sz="2400" i="1" dirty="0" err="1"/>
              <a:t>about</a:t>
            </a:r>
            <a:r>
              <a:rPr lang="sv-SE" altLang="sv-SE" sz="2400" i="1" dirty="0"/>
              <a:t> </a:t>
            </a:r>
            <a:r>
              <a:rPr lang="sv-SE" altLang="sv-SE" sz="2400" i="1" dirty="0" err="1"/>
              <a:t>history</a:t>
            </a:r>
            <a:r>
              <a:rPr lang="sv-SE" altLang="sv-SE" sz="2400" i="1" dirty="0"/>
              <a:t>?</a:t>
            </a:r>
            <a:r>
              <a:rPr lang="sv-SE" altLang="sv-SE" sz="2400" dirty="0"/>
              <a:t>)</a:t>
            </a:r>
          </a:p>
          <a:p>
            <a:pPr marL="0" indent="0">
              <a:defRPr/>
            </a:pPr>
            <a:r>
              <a:rPr lang="sv-SE" altLang="sv-SE" sz="2400" dirty="0"/>
              <a:t>		</a:t>
            </a:r>
            <a:r>
              <a:rPr lang="sv-SE" altLang="sv-SE" sz="2400" dirty="0">
                <a:solidFill>
                  <a:srgbClr val="FF0000"/>
                </a:solidFill>
              </a:rPr>
              <a:t>(</a:t>
            </a:r>
            <a:r>
              <a:rPr lang="sv-SE" altLang="sv-SE" sz="2400" dirty="0" err="1">
                <a:solidFill>
                  <a:srgbClr val="FF0000"/>
                </a:solidFill>
              </a:rPr>
              <a:t>talking</a:t>
            </a:r>
            <a:r>
              <a:rPr lang="sv-SE" altLang="sv-SE" sz="2400" dirty="0">
                <a:solidFill>
                  <a:srgbClr val="FF0000"/>
                </a:solidFill>
              </a:rPr>
              <a:t> </a:t>
            </a:r>
            <a:r>
              <a:rPr lang="sv-SE" altLang="sv-SE" sz="2400" dirty="0" err="1">
                <a:solidFill>
                  <a:srgbClr val="FF0000"/>
                </a:solidFill>
              </a:rPr>
              <a:t>about</a:t>
            </a:r>
            <a:r>
              <a:rPr lang="sv-SE" altLang="sv-SE" sz="2400" dirty="0">
                <a:solidFill>
                  <a:srgbClr val="FF0000"/>
                </a:solidFill>
              </a:rPr>
              <a:t>)</a:t>
            </a:r>
          </a:p>
          <a:p>
            <a:pPr marL="0" indent="0">
              <a:defRPr/>
            </a:pPr>
            <a:endParaRPr lang="sv-SE" altLang="sv-SE" sz="2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v-SE" altLang="sv-SE" sz="2400" dirty="0" err="1"/>
              <a:t>What</a:t>
            </a:r>
            <a:r>
              <a:rPr lang="sv-SE" altLang="sv-SE" sz="2400" dirty="0"/>
              <a:t> kind/</a:t>
            </a:r>
            <a:r>
              <a:rPr lang="sv-SE" altLang="sv-SE" sz="2400" dirty="0" err="1"/>
              <a:t>type</a:t>
            </a:r>
            <a:r>
              <a:rPr lang="sv-SE" altLang="sv-SE" sz="2400" dirty="0"/>
              <a:t> </a:t>
            </a:r>
            <a:r>
              <a:rPr lang="sv-SE" altLang="sv-SE" sz="2400" dirty="0" err="1"/>
              <a:t>of</a:t>
            </a:r>
            <a:r>
              <a:rPr lang="sv-SE" altLang="sv-SE" sz="2400" dirty="0"/>
              <a:t> </a:t>
            </a:r>
            <a:r>
              <a:rPr lang="sv-SE" altLang="sv-SE" sz="2400" dirty="0" err="1"/>
              <a:t>knowledge</a:t>
            </a:r>
            <a:r>
              <a:rPr lang="sv-SE" altLang="sv-SE" sz="2400" dirty="0"/>
              <a:t> do students express </a:t>
            </a:r>
            <a:r>
              <a:rPr lang="sv-SE" altLang="sv-SE" sz="2400" dirty="0" err="1"/>
              <a:t>when</a:t>
            </a:r>
            <a:r>
              <a:rPr lang="sv-SE" altLang="sv-SE" sz="2400" dirty="0"/>
              <a:t> </a:t>
            </a:r>
            <a:r>
              <a:rPr lang="sv-SE" altLang="sv-SE" sz="2400" dirty="0" err="1"/>
              <a:t>they</a:t>
            </a:r>
            <a:r>
              <a:rPr lang="sv-SE" altLang="sv-SE" sz="2400" dirty="0"/>
              <a:t> </a:t>
            </a:r>
            <a:r>
              <a:rPr lang="sv-SE" altLang="sv-SE" sz="2400" dirty="0" err="1"/>
              <a:t>apply</a:t>
            </a:r>
            <a:r>
              <a:rPr lang="sv-SE" altLang="sv-SE" sz="2400" dirty="0"/>
              <a:t> </a:t>
            </a:r>
            <a:r>
              <a:rPr lang="sv-SE" altLang="sv-SE" sz="2400" dirty="0" err="1"/>
              <a:t>knowledge</a:t>
            </a:r>
            <a:r>
              <a:rPr lang="sv-SE" altLang="sv-SE" sz="2400" dirty="0"/>
              <a:t>? (</a:t>
            </a:r>
            <a:r>
              <a:rPr lang="sv-SE" altLang="sv-SE" sz="2400" i="1" dirty="0" err="1"/>
              <a:t>What</a:t>
            </a:r>
            <a:r>
              <a:rPr lang="sv-SE" altLang="sv-SE" sz="2400" i="1" dirty="0"/>
              <a:t> </a:t>
            </a:r>
            <a:r>
              <a:rPr lang="sv-SE" altLang="sv-SE" sz="2400" i="1" dirty="0" err="1"/>
              <a:t>question</a:t>
            </a:r>
            <a:r>
              <a:rPr lang="sv-SE" altLang="sv-SE" sz="2400" i="1" dirty="0"/>
              <a:t> </a:t>
            </a:r>
            <a:r>
              <a:rPr lang="sv-SE" altLang="sv-SE" sz="2400" i="1" dirty="0" err="1"/>
              <a:t>would</a:t>
            </a:r>
            <a:r>
              <a:rPr lang="sv-SE" altLang="sv-SE" sz="2400" i="1" dirty="0"/>
              <a:t> </a:t>
            </a:r>
            <a:r>
              <a:rPr lang="sv-SE" altLang="sv-SE" sz="2400" i="1" dirty="0" err="1"/>
              <a:t>you</a:t>
            </a:r>
            <a:r>
              <a:rPr lang="sv-SE" altLang="sv-SE" sz="2400" i="1" dirty="0"/>
              <a:t> like to pose to the </a:t>
            </a:r>
            <a:r>
              <a:rPr lang="sv-SE" altLang="sv-SE" sz="2400" i="1" dirty="0" err="1"/>
              <a:t>book</a:t>
            </a:r>
            <a:r>
              <a:rPr lang="sv-SE" altLang="sv-SE" sz="2400" i="1" dirty="0"/>
              <a:t>?</a:t>
            </a:r>
            <a:r>
              <a:rPr lang="sv-SE" altLang="sv-SE" sz="2400" dirty="0"/>
              <a:t>)</a:t>
            </a:r>
          </a:p>
          <a:p>
            <a:pPr marL="0" indent="0">
              <a:defRPr/>
            </a:pPr>
            <a:r>
              <a:rPr lang="sv-SE" altLang="sv-SE" sz="2400" dirty="0"/>
              <a:t>		</a:t>
            </a:r>
            <a:r>
              <a:rPr lang="sv-SE" altLang="sv-SE" sz="2400" dirty="0">
                <a:solidFill>
                  <a:srgbClr val="FF0000"/>
                </a:solidFill>
              </a:rPr>
              <a:t>(</a:t>
            </a:r>
            <a:r>
              <a:rPr lang="sv-SE" altLang="sv-SE" sz="2400" dirty="0" err="1">
                <a:solidFill>
                  <a:srgbClr val="FF0000"/>
                </a:solidFill>
              </a:rPr>
              <a:t>interacting</a:t>
            </a:r>
            <a:r>
              <a:rPr lang="sv-SE" altLang="sv-SE" sz="2400" dirty="0">
                <a:solidFill>
                  <a:srgbClr val="FF0000"/>
                </a:solidFill>
              </a:rPr>
              <a:t>)</a:t>
            </a:r>
          </a:p>
          <a:p>
            <a:pPr marL="0" indent="0">
              <a:defRPr/>
            </a:pPr>
            <a:endParaRPr lang="sv-SE" altLang="sv-SE" sz="2400" dirty="0">
              <a:solidFill>
                <a:srgbClr val="FF0000"/>
              </a:solidFill>
            </a:endParaRPr>
          </a:p>
          <a:p>
            <a:pPr marL="0" indent="0">
              <a:defRPr/>
            </a:pPr>
            <a:r>
              <a:rPr lang="sv-SE" altLang="sv-SE" sz="2400" dirty="0" err="1">
                <a:solidFill>
                  <a:schemeClr val="tx1"/>
                </a:solidFill>
              </a:rPr>
              <a:t>After</a:t>
            </a:r>
            <a:r>
              <a:rPr lang="sv-SE" altLang="sv-SE" sz="2400" dirty="0">
                <a:solidFill>
                  <a:schemeClr val="tx1"/>
                </a:solidFill>
              </a:rPr>
              <a:t> </a:t>
            </a:r>
            <a:r>
              <a:rPr lang="sv-SE" altLang="sv-SE" sz="2400" dirty="0" err="1">
                <a:solidFill>
                  <a:schemeClr val="tx1"/>
                </a:solidFill>
              </a:rPr>
              <a:t>reading</a:t>
            </a:r>
            <a:r>
              <a:rPr lang="sv-SE" altLang="sv-SE" sz="2400" dirty="0">
                <a:solidFill>
                  <a:schemeClr val="tx1"/>
                </a:solidFill>
              </a:rPr>
              <a:t> excerpt from Browning, </a:t>
            </a:r>
            <a:r>
              <a:rPr lang="sv-SE" altLang="sv-SE" sz="2400" i="1" dirty="0" err="1">
                <a:solidFill>
                  <a:schemeClr val="tx1"/>
                </a:solidFill>
              </a:rPr>
              <a:t>Ordinary</a:t>
            </a:r>
            <a:r>
              <a:rPr lang="sv-SE" altLang="sv-SE" sz="2400" i="1" dirty="0">
                <a:solidFill>
                  <a:schemeClr val="tx1"/>
                </a:solidFill>
              </a:rPr>
              <a:t> Men, </a:t>
            </a:r>
            <a:r>
              <a:rPr lang="sv-SE" altLang="sv-SE" sz="2400" dirty="0">
                <a:solidFill>
                  <a:schemeClr val="tx1"/>
                </a:solidFill>
              </a:rPr>
              <a:t>1992 </a:t>
            </a:r>
          </a:p>
          <a:p>
            <a:endParaRPr lang="sv-SE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3AD6ACA1-B72F-6FE5-6321-E55CA30036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3B1C95B0-BB62-F9E1-D954-AE2A86B9A1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052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607B7A-14B3-0A12-9CEB-7C49F0FEF0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F4D484DD-C40E-B290-272C-ACDB92EEE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4D02-5D0D-FA4B-9077-9CBD85AA2B8C}" type="slidenum">
              <a:rPr lang="sv-SE" smtClean="0"/>
              <a:pPr/>
              <a:t>15</a:t>
            </a:fld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FECFE7-CE87-FCEB-65BF-00AD6D012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2800" dirty="0"/>
              <a:t>Students’ </a:t>
            </a:r>
            <a:r>
              <a:rPr lang="sv-SE" sz="2800" dirty="0" err="1"/>
              <a:t>responses</a:t>
            </a:r>
            <a:r>
              <a:rPr lang="sv-SE" sz="2800" dirty="0"/>
              <a:t> </a:t>
            </a:r>
            <a:r>
              <a:rPr lang="sv-SE" sz="2800" dirty="0" err="1"/>
              <a:t>related</a:t>
            </a:r>
            <a:r>
              <a:rPr lang="sv-SE" sz="2800" dirty="0"/>
              <a:t> to </a:t>
            </a:r>
            <a:r>
              <a:rPr lang="sv-SE" sz="2800" dirty="0" err="1"/>
              <a:t>cognitive</a:t>
            </a:r>
            <a:r>
              <a:rPr lang="sv-SE" sz="2800" dirty="0"/>
              <a:t> </a:t>
            </a:r>
            <a:r>
              <a:rPr lang="sv-SE" sz="2800" dirty="0" err="1"/>
              <a:t>levels</a:t>
            </a:r>
            <a:endParaRPr lang="sv-SE" sz="2800" dirty="0"/>
          </a:p>
        </p:txBody>
      </p:sp>
      <p:sp>
        <p:nvSpPr>
          <p:cNvPr id="4" name="Underrubrik 3">
            <a:extLst>
              <a:ext uri="{FF2B5EF4-FFF2-40B4-BE49-F238E27FC236}">
                <a16:creationId xmlns:a16="http://schemas.microsoft.com/office/drawing/2014/main" id="{0F3CFF59-522A-A21C-45EF-B7F62C0D37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sz="2400" dirty="0" err="1"/>
              <a:t>When</a:t>
            </a:r>
            <a:r>
              <a:rPr lang="sv-SE" sz="2400" dirty="0"/>
              <a:t> students/</a:t>
            </a:r>
            <a:r>
              <a:rPr lang="sv-SE" sz="2400" dirty="0" err="1"/>
              <a:t>pupils</a:t>
            </a:r>
            <a:r>
              <a:rPr lang="sv-SE" sz="2400" dirty="0"/>
              <a:t> talk </a:t>
            </a:r>
            <a:r>
              <a:rPr lang="sv-SE" sz="2400" dirty="0" err="1"/>
              <a:t>about</a:t>
            </a:r>
            <a:r>
              <a:rPr lang="sv-SE" sz="2400" dirty="0"/>
              <a:t> </a:t>
            </a:r>
            <a:r>
              <a:rPr lang="sv-SE" sz="2400" dirty="0" err="1"/>
              <a:t>historical</a:t>
            </a:r>
            <a:r>
              <a:rPr lang="sv-SE" sz="2400" dirty="0"/>
              <a:t> </a:t>
            </a:r>
            <a:r>
              <a:rPr lang="sv-SE" sz="2400" dirty="0" err="1"/>
              <a:t>knowledge</a:t>
            </a:r>
            <a:r>
              <a:rPr lang="sv-SE" sz="2400" dirty="0"/>
              <a:t>:</a:t>
            </a:r>
          </a:p>
          <a:p>
            <a:endParaRPr lang="sv-SE" sz="2400" dirty="0"/>
          </a:p>
          <a:p>
            <a:pPr marL="0" indent="0"/>
            <a:r>
              <a:rPr lang="sv-SE" altLang="sv-SE" sz="2400" dirty="0" err="1"/>
              <a:t>remember</a:t>
            </a:r>
            <a:r>
              <a:rPr lang="sv-SE" altLang="sv-SE" sz="2400" dirty="0"/>
              <a:t> – 49 %</a:t>
            </a:r>
          </a:p>
          <a:p>
            <a:pPr marL="0" indent="0"/>
            <a:endParaRPr lang="sv-SE" altLang="sv-SE" sz="2400" dirty="0"/>
          </a:p>
          <a:p>
            <a:r>
              <a:rPr lang="sv-SE" altLang="sv-SE" sz="2400" dirty="0"/>
              <a:t>understand – 41 %</a:t>
            </a:r>
          </a:p>
          <a:p>
            <a:endParaRPr lang="sv-SE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5CCDE65C-A53D-172C-01AA-2B39E34E7B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F775AFDB-72BE-0DC4-449A-B450107940A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5DCB1688-FFFF-3572-34A3-DA2BD60052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v-SE" sz="2400" dirty="0" err="1"/>
              <a:t>When</a:t>
            </a:r>
            <a:r>
              <a:rPr lang="sv-SE" sz="2400" dirty="0"/>
              <a:t> students ”do </a:t>
            </a:r>
            <a:r>
              <a:rPr lang="sv-SE" sz="2400" dirty="0" err="1"/>
              <a:t>history</a:t>
            </a:r>
            <a:r>
              <a:rPr lang="sv-SE" sz="2400" dirty="0"/>
              <a:t>”, </a:t>
            </a:r>
            <a:r>
              <a:rPr lang="sv-SE" sz="2400" dirty="0" err="1"/>
              <a:t>when</a:t>
            </a:r>
            <a:r>
              <a:rPr lang="sv-SE" sz="2400" dirty="0"/>
              <a:t> </a:t>
            </a:r>
            <a:r>
              <a:rPr lang="sv-SE" sz="2400" dirty="0" err="1"/>
              <a:t>they</a:t>
            </a:r>
            <a:r>
              <a:rPr lang="sv-SE" sz="2400" dirty="0"/>
              <a:t> express </a:t>
            </a:r>
            <a:r>
              <a:rPr lang="sv-SE" sz="2400" dirty="0" err="1"/>
              <a:t>history</a:t>
            </a:r>
            <a:r>
              <a:rPr lang="sv-SE" sz="2400" dirty="0"/>
              <a:t>:</a:t>
            </a:r>
          </a:p>
          <a:p>
            <a:endParaRPr lang="sv-SE" sz="2400" dirty="0"/>
          </a:p>
          <a:p>
            <a:r>
              <a:rPr lang="sv-SE" altLang="sv-SE" sz="2400" dirty="0" err="1"/>
              <a:t>remember</a:t>
            </a:r>
            <a:r>
              <a:rPr lang="sv-SE" altLang="sv-SE" sz="2400" dirty="0"/>
              <a:t> – 30 %</a:t>
            </a:r>
          </a:p>
          <a:p>
            <a:pPr marL="0" indent="0"/>
            <a:endParaRPr lang="sv-SE" altLang="sv-SE" sz="2400" dirty="0"/>
          </a:p>
          <a:p>
            <a:r>
              <a:rPr lang="sv-SE" altLang="sv-SE" sz="2400" dirty="0"/>
              <a:t>understand – 64 %</a:t>
            </a:r>
          </a:p>
          <a:p>
            <a:endParaRPr lang="sv-SE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1D6A2470-2621-7555-7D21-702F6CE8D353}"/>
              </a:ext>
            </a:extLst>
          </p:cNvPr>
          <p:cNvSpPr txBox="1"/>
          <p:nvPr/>
        </p:nvSpPr>
        <p:spPr>
          <a:xfrm>
            <a:off x="1618735" y="6356350"/>
            <a:ext cx="7018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(N=243. </a:t>
            </a:r>
            <a:r>
              <a:rPr lang="sv-SE" dirty="0" err="1"/>
              <a:t>Some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them</a:t>
            </a:r>
            <a:r>
              <a:rPr lang="sv-SE" dirty="0"/>
              <a:t> </a:t>
            </a:r>
            <a:r>
              <a:rPr lang="sv-SE" dirty="0" err="1"/>
              <a:t>gave</a:t>
            </a:r>
            <a:r>
              <a:rPr lang="sv-SE" dirty="0"/>
              <a:t> </a:t>
            </a:r>
            <a:r>
              <a:rPr lang="sv-SE" dirty="0" err="1"/>
              <a:t>more</a:t>
            </a:r>
            <a:r>
              <a:rPr lang="sv-SE" dirty="0"/>
              <a:t> </a:t>
            </a:r>
            <a:r>
              <a:rPr lang="sv-SE" dirty="0" err="1"/>
              <a:t>than</a:t>
            </a:r>
            <a:r>
              <a:rPr lang="sv-SE" dirty="0"/>
              <a:t> </a:t>
            </a:r>
            <a:r>
              <a:rPr lang="sv-SE" dirty="0" err="1"/>
              <a:t>one</a:t>
            </a:r>
            <a:r>
              <a:rPr lang="sv-SE" dirty="0"/>
              <a:t> </a:t>
            </a:r>
            <a:r>
              <a:rPr lang="sv-SE" dirty="0" err="1"/>
              <a:t>answer</a:t>
            </a:r>
            <a:r>
              <a:rPr lang="sv-SE" dirty="0"/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113303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7C1B509-3C5D-B413-842A-75E18125D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50" y="1442721"/>
            <a:ext cx="10515600" cy="1621755"/>
          </a:xfrm>
        </p:spPr>
        <p:txBody>
          <a:bodyPr>
            <a:normAutofit fontScale="90000"/>
          </a:bodyPr>
          <a:lstStyle/>
          <a:p>
            <a:r>
              <a:rPr lang="sv-SE" sz="4000" dirty="0" err="1"/>
              <a:t>Responsibility</a:t>
            </a:r>
            <a:r>
              <a:rPr lang="sv-SE" sz="4000"/>
              <a:t> and </a:t>
            </a:r>
            <a:r>
              <a:rPr lang="sv-SE" sz="4000" dirty="0" err="1"/>
              <a:t>challenges</a:t>
            </a:r>
            <a:r>
              <a:rPr lang="sv-SE" sz="4000" dirty="0"/>
              <a:t> to </a:t>
            </a:r>
            <a:r>
              <a:rPr lang="sv-SE" sz="4000" dirty="0" err="1"/>
              <a:t>history</a:t>
            </a:r>
            <a:r>
              <a:rPr lang="sv-SE" sz="4000" dirty="0"/>
              <a:t> in </a:t>
            </a:r>
            <a:r>
              <a:rPr lang="sv-SE" sz="4000" dirty="0" err="1"/>
              <a:t>our</a:t>
            </a:r>
            <a:r>
              <a:rPr lang="sv-SE" sz="4000" dirty="0"/>
              <a:t> </a:t>
            </a:r>
            <a:r>
              <a:rPr lang="sv-SE" sz="4000" dirty="0" err="1"/>
              <a:t>contemporary</a:t>
            </a:r>
            <a:r>
              <a:rPr lang="sv-SE" sz="4000" dirty="0"/>
              <a:t> </a:t>
            </a:r>
            <a:r>
              <a:rPr lang="sv-SE" sz="4000" dirty="0" err="1"/>
              <a:t>societies</a:t>
            </a:r>
            <a:r>
              <a:rPr lang="sv-SE" sz="4000" dirty="0"/>
              <a:t>?</a:t>
            </a:r>
            <a:br>
              <a:rPr lang="sv-SE" dirty="0"/>
            </a:br>
            <a:endParaRPr lang="sv-SE" sz="3600" dirty="0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DE129687-4B2D-1604-C4F3-38D3F71E8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4D02-5D0D-FA4B-9077-9CBD85AA2B8C}" type="slidenum">
              <a:rPr lang="sv-SE" smtClean="0"/>
              <a:pPr/>
              <a:t>16</a:t>
            </a:fld>
            <a:endParaRPr lang="sv-SE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1871D62-B244-D00F-6875-2887A90803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A64DFA50-E9F9-CEAC-3391-137721C869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29736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B12FEFAB-EB7B-8F08-955E-C96E0E85D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4D02-5D0D-FA4B-9077-9CBD85AA2B8C}" type="slidenum">
              <a:rPr lang="sv-SE" smtClean="0"/>
              <a:pPr/>
              <a:t>17</a:t>
            </a:fld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3F5A04A7-539A-2716-FDD2-1D6B16E7C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870" y="1075039"/>
            <a:ext cx="11562655" cy="543696"/>
          </a:xfrm>
        </p:spPr>
        <p:txBody>
          <a:bodyPr>
            <a:normAutofit/>
          </a:bodyPr>
          <a:lstStyle/>
          <a:p>
            <a:r>
              <a:rPr lang="sv-SE" sz="3200" dirty="0"/>
              <a:t>The Big </a:t>
            </a:r>
            <a:r>
              <a:rPr lang="sv-SE" sz="3200" dirty="0" err="1"/>
              <a:t>Six</a:t>
            </a:r>
            <a:endParaRPr lang="sv-SE" sz="3200" dirty="0"/>
          </a:p>
        </p:txBody>
      </p:sp>
      <p:sp>
        <p:nvSpPr>
          <p:cNvPr id="4" name="Underrubrik 3">
            <a:extLst>
              <a:ext uri="{FF2B5EF4-FFF2-40B4-BE49-F238E27FC236}">
                <a16:creationId xmlns:a16="http://schemas.microsoft.com/office/drawing/2014/main" id="{28482923-FA8B-F3CD-3B0F-4231123B73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030" y="1785499"/>
            <a:ext cx="10445277" cy="4738869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v-SE" sz="2200" dirty="0" err="1"/>
              <a:t>Historical</a:t>
            </a:r>
            <a:r>
              <a:rPr lang="sv-SE" sz="2200" dirty="0"/>
              <a:t> </a:t>
            </a:r>
            <a:r>
              <a:rPr lang="sv-SE" sz="2200" dirty="0" err="1"/>
              <a:t>significance</a:t>
            </a:r>
            <a:r>
              <a:rPr lang="sv-SE" sz="2200" dirty="0"/>
              <a:t>: </a:t>
            </a:r>
            <a:r>
              <a:rPr lang="sv-SE" sz="2200" dirty="0" err="1"/>
              <a:t>How</a:t>
            </a:r>
            <a:r>
              <a:rPr lang="sv-SE" sz="2200" dirty="0"/>
              <a:t> do </a:t>
            </a:r>
            <a:r>
              <a:rPr lang="sv-SE" sz="2200" dirty="0" err="1"/>
              <a:t>we</a:t>
            </a:r>
            <a:r>
              <a:rPr lang="sv-SE" sz="2200" dirty="0"/>
              <a:t> </a:t>
            </a:r>
            <a:r>
              <a:rPr lang="sv-SE" sz="2200" dirty="0" err="1"/>
              <a:t>decide</a:t>
            </a:r>
            <a:r>
              <a:rPr lang="sv-SE" sz="2200" dirty="0"/>
              <a:t> </a:t>
            </a:r>
            <a:r>
              <a:rPr lang="sv-SE" sz="2200" dirty="0" err="1"/>
              <a:t>what</a:t>
            </a:r>
            <a:r>
              <a:rPr lang="sv-SE" sz="2200" dirty="0"/>
              <a:t> is </a:t>
            </a:r>
            <a:r>
              <a:rPr lang="sv-SE" sz="2200" dirty="0" err="1"/>
              <a:t>important</a:t>
            </a:r>
            <a:r>
              <a:rPr lang="sv-SE" sz="2200" dirty="0"/>
              <a:t> to </a:t>
            </a:r>
            <a:r>
              <a:rPr lang="sv-SE" sz="2200" dirty="0" err="1"/>
              <a:t>learn</a:t>
            </a:r>
            <a:r>
              <a:rPr lang="sv-SE" sz="2200" dirty="0"/>
              <a:t> </a:t>
            </a:r>
            <a:r>
              <a:rPr lang="sv-SE" sz="2200" dirty="0" err="1"/>
              <a:t>about</a:t>
            </a:r>
            <a:r>
              <a:rPr lang="sv-SE" sz="2200" dirty="0"/>
              <a:t> the </a:t>
            </a:r>
            <a:r>
              <a:rPr lang="sv-SE" sz="2200" dirty="0" err="1"/>
              <a:t>past</a:t>
            </a:r>
            <a:r>
              <a:rPr lang="sv-SE" sz="2200" dirty="0"/>
              <a:t>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v-SE" sz="2200" dirty="0" err="1"/>
              <a:t>Evidence</a:t>
            </a:r>
            <a:r>
              <a:rPr lang="sv-SE" sz="2200" dirty="0"/>
              <a:t>: </a:t>
            </a:r>
            <a:r>
              <a:rPr lang="sv-SE" sz="2200" dirty="0" err="1"/>
              <a:t>How</a:t>
            </a:r>
            <a:r>
              <a:rPr lang="sv-SE" sz="2200" dirty="0"/>
              <a:t> do </a:t>
            </a:r>
            <a:r>
              <a:rPr lang="sv-SE" sz="2200" dirty="0" err="1"/>
              <a:t>we</a:t>
            </a:r>
            <a:r>
              <a:rPr lang="sv-SE" sz="2200" dirty="0"/>
              <a:t> </a:t>
            </a:r>
            <a:r>
              <a:rPr lang="sv-SE" sz="2200" dirty="0" err="1"/>
              <a:t>know</a:t>
            </a:r>
            <a:r>
              <a:rPr lang="sv-SE" sz="2200" dirty="0"/>
              <a:t> </a:t>
            </a:r>
            <a:r>
              <a:rPr lang="sv-SE" sz="2200" dirty="0" err="1"/>
              <a:t>what</a:t>
            </a:r>
            <a:r>
              <a:rPr lang="sv-SE" sz="2200" dirty="0"/>
              <a:t> </a:t>
            </a:r>
            <a:r>
              <a:rPr lang="sv-SE" sz="2200" dirty="0" err="1"/>
              <a:t>we</a:t>
            </a:r>
            <a:r>
              <a:rPr lang="sv-SE" sz="2200" dirty="0"/>
              <a:t> </a:t>
            </a:r>
            <a:r>
              <a:rPr lang="sv-SE" sz="2200" dirty="0" err="1"/>
              <a:t>know</a:t>
            </a:r>
            <a:r>
              <a:rPr lang="sv-SE" sz="2200" dirty="0"/>
              <a:t> </a:t>
            </a:r>
            <a:r>
              <a:rPr lang="sv-SE" sz="2200" dirty="0" err="1"/>
              <a:t>about</a:t>
            </a:r>
            <a:r>
              <a:rPr lang="sv-SE" sz="2200" dirty="0"/>
              <a:t> the </a:t>
            </a:r>
            <a:r>
              <a:rPr lang="sv-SE" sz="2200" dirty="0" err="1"/>
              <a:t>past</a:t>
            </a:r>
            <a:r>
              <a:rPr lang="sv-SE" sz="2200" dirty="0"/>
              <a:t>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v-SE" sz="2200" dirty="0" err="1"/>
              <a:t>Continuity</a:t>
            </a:r>
            <a:r>
              <a:rPr lang="sv-SE" sz="2200" dirty="0"/>
              <a:t> and Change: </a:t>
            </a:r>
            <a:r>
              <a:rPr lang="sv-SE" sz="2200" dirty="0" err="1"/>
              <a:t>How</a:t>
            </a:r>
            <a:r>
              <a:rPr lang="sv-SE" sz="2200" dirty="0"/>
              <a:t> </a:t>
            </a:r>
            <a:r>
              <a:rPr lang="sv-SE" sz="2200" dirty="0" err="1"/>
              <a:t>can</a:t>
            </a:r>
            <a:r>
              <a:rPr lang="sv-SE" sz="2200" dirty="0"/>
              <a:t> </a:t>
            </a:r>
            <a:r>
              <a:rPr lang="sv-SE" sz="2200" dirty="0" err="1"/>
              <a:t>we</a:t>
            </a:r>
            <a:r>
              <a:rPr lang="sv-SE" sz="2200" dirty="0"/>
              <a:t> make sense </a:t>
            </a:r>
            <a:r>
              <a:rPr lang="sv-SE" sz="2200" dirty="0" err="1"/>
              <a:t>of</a:t>
            </a:r>
            <a:r>
              <a:rPr lang="sv-SE" sz="2200" dirty="0"/>
              <a:t> the </a:t>
            </a:r>
            <a:r>
              <a:rPr lang="sv-SE" sz="2200" dirty="0" err="1"/>
              <a:t>complex</a:t>
            </a:r>
            <a:r>
              <a:rPr lang="sv-SE" sz="2200" dirty="0"/>
              <a:t> </a:t>
            </a:r>
            <a:r>
              <a:rPr lang="sv-SE" sz="2200" dirty="0" err="1"/>
              <a:t>flows</a:t>
            </a:r>
            <a:r>
              <a:rPr lang="sv-SE" sz="2200" dirty="0"/>
              <a:t> </a:t>
            </a:r>
            <a:r>
              <a:rPr lang="sv-SE" sz="2200" dirty="0" err="1"/>
              <a:t>of</a:t>
            </a:r>
            <a:r>
              <a:rPr lang="sv-SE" sz="2200" dirty="0"/>
              <a:t> </a:t>
            </a:r>
            <a:r>
              <a:rPr lang="sv-SE" sz="2200" dirty="0" err="1"/>
              <a:t>history</a:t>
            </a:r>
            <a:r>
              <a:rPr lang="sv-SE" sz="2200" dirty="0"/>
              <a:t>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v-SE" sz="2200" dirty="0"/>
              <a:t>Cause and </a:t>
            </a:r>
            <a:r>
              <a:rPr lang="sv-SE" sz="2200" dirty="0" err="1"/>
              <a:t>Consequence</a:t>
            </a:r>
            <a:r>
              <a:rPr lang="sv-SE" sz="2200" dirty="0"/>
              <a:t>: </a:t>
            </a:r>
            <a:r>
              <a:rPr lang="sv-SE" sz="2200" dirty="0" err="1"/>
              <a:t>Why</a:t>
            </a:r>
            <a:r>
              <a:rPr lang="sv-SE" sz="2200" dirty="0"/>
              <a:t> </a:t>
            </a:r>
            <a:r>
              <a:rPr lang="sv-SE" sz="2200" dirty="0" err="1"/>
              <a:t>did</a:t>
            </a:r>
            <a:r>
              <a:rPr lang="sv-SE" sz="2200" dirty="0"/>
              <a:t> events </a:t>
            </a:r>
            <a:r>
              <a:rPr lang="sv-SE" sz="2200" dirty="0" err="1"/>
              <a:t>happen</a:t>
            </a:r>
            <a:r>
              <a:rPr lang="sv-SE" sz="2200" dirty="0"/>
              <a:t>, and </a:t>
            </a:r>
            <a:r>
              <a:rPr lang="sv-SE" sz="2200" dirty="0" err="1"/>
              <a:t>what</a:t>
            </a:r>
            <a:r>
              <a:rPr lang="sv-SE" sz="2200" dirty="0"/>
              <a:t> </a:t>
            </a:r>
            <a:r>
              <a:rPr lang="sv-SE" sz="2200" dirty="0" err="1"/>
              <a:t>was</a:t>
            </a:r>
            <a:r>
              <a:rPr lang="sv-SE" sz="2200" dirty="0"/>
              <a:t> the </a:t>
            </a:r>
            <a:r>
              <a:rPr lang="sv-SE" sz="2200" dirty="0" err="1"/>
              <a:t>impact</a:t>
            </a:r>
            <a:r>
              <a:rPr lang="sv-SE" sz="2200" dirty="0"/>
              <a:t>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v-SE" sz="2200" dirty="0" err="1"/>
              <a:t>Historical</a:t>
            </a:r>
            <a:r>
              <a:rPr lang="sv-SE" sz="2200" dirty="0"/>
              <a:t> </a:t>
            </a:r>
            <a:r>
              <a:rPr lang="sv-SE" sz="2200" dirty="0" err="1"/>
              <a:t>Perspectives</a:t>
            </a:r>
            <a:r>
              <a:rPr lang="sv-SE" sz="2200" dirty="0"/>
              <a:t>: </a:t>
            </a:r>
            <a:r>
              <a:rPr lang="sv-SE" sz="2200" dirty="0" err="1"/>
              <a:t>How</a:t>
            </a:r>
            <a:r>
              <a:rPr lang="sv-SE" sz="2200" dirty="0"/>
              <a:t> </a:t>
            </a:r>
            <a:r>
              <a:rPr lang="sv-SE" sz="2200" dirty="0" err="1"/>
              <a:t>can</a:t>
            </a:r>
            <a:r>
              <a:rPr lang="sv-SE" sz="2200" dirty="0"/>
              <a:t> </a:t>
            </a:r>
            <a:r>
              <a:rPr lang="sv-SE" sz="2200" dirty="0" err="1"/>
              <a:t>we</a:t>
            </a:r>
            <a:r>
              <a:rPr lang="sv-SE" sz="2200" dirty="0"/>
              <a:t> </a:t>
            </a:r>
            <a:r>
              <a:rPr lang="sv-SE" sz="2200" dirty="0" err="1"/>
              <a:t>better</a:t>
            </a:r>
            <a:r>
              <a:rPr lang="sv-SE" sz="2200" dirty="0"/>
              <a:t> understand the </a:t>
            </a:r>
            <a:r>
              <a:rPr lang="sv-SE" sz="2200" dirty="0" err="1"/>
              <a:t>people</a:t>
            </a:r>
            <a:r>
              <a:rPr lang="sv-SE" sz="2200" dirty="0"/>
              <a:t> </a:t>
            </a:r>
            <a:r>
              <a:rPr lang="sv-SE" sz="2200" dirty="0" err="1"/>
              <a:t>of</a:t>
            </a:r>
            <a:r>
              <a:rPr lang="sv-SE" sz="2200" dirty="0"/>
              <a:t> the </a:t>
            </a:r>
            <a:r>
              <a:rPr lang="sv-SE" sz="2200" dirty="0" err="1"/>
              <a:t>past</a:t>
            </a:r>
            <a:r>
              <a:rPr lang="sv-SE" sz="2200" dirty="0"/>
              <a:t>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v-SE" sz="2200" dirty="0"/>
              <a:t>The </a:t>
            </a:r>
            <a:r>
              <a:rPr lang="sv-SE" sz="2200" dirty="0" err="1"/>
              <a:t>Ethical</a:t>
            </a:r>
            <a:r>
              <a:rPr lang="sv-SE" sz="2200" dirty="0"/>
              <a:t> Dimension: </a:t>
            </a:r>
            <a:r>
              <a:rPr lang="sv-SE" sz="2200" dirty="0" err="1"/>
              <a:t>How</a:t>
            </a:r>
            <a:r>
              <a:rPr lang="sv-SE" sz="2200" dirty="0"/>
              <a:t> </a:t>
            </a:r>
            <a:r>
              <a:rPr lang="sv-SE" sz="2200" dirty="0" err="1"/>
              <a:t>can</a:t>
            </a:r>
            <a:r>
              <a:rPr lang="sv-SE" sz="2200" dirty="0"/>
              <a:t> </a:t>
            </a:r>
            <a:r>
              <a:rPr lang="sv-SE" sz="2200" dirty="0" err="1"/>
              <a:t>history</a:t>
            </a:r>
            <a:r>
              <a:rPr lang="sv-SE" sz="2200" dirty="0"/>
              <a:t> </a:t>
            </a:r>
            <a:r>
              <a:rPr lang="sv-SE" sz="2200" dirty="0" err="1"/>
              <a:t>help</a:t>
            </a:r>
            <a:r>
              <a:rPr lang="sv-SE" sz="2200" dirty="0"/>
              <a:t> </a:t>
            </a:r>
            <a:r>
              <a:rPr lang="sv-SE" sz="2200" dirty="0" err="1"/>
              <a:t>us</a:t>
            </a:r>
            <a:r>
              <a:rPr lang="sv-SE" sz="2200" dirty="0"/>
              <a:t> to live in the present?</a:t>
            </a:r>
          </a:p>
          <a:p>
            <a:endParaRPr lang="sv-SE" dirty="0"/>
          </a:p>
          <a:p>
            <a:r>
              <a:rPr lang="sv-SE" dirty="0"/>
              <a:t>							(</a:t>
            </a:r>
            <a:r>
              <a:rPr lang="sv-SE" dirty="0" err="1"/>
              <a:t>Seixas</a:t>
            </a:r>
            <a:r>
              <a:rPr lang="sv-SE" dirty="0"/>
              <a:t> &amp; Morton 2013)</a:t>
            </a:r>
          </a:p>
          <a:p>
            <a:endParaRPr lang="sv-SE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2152AF02-59E0-FEB1-C394-0E28E8681A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8CD5DCB7-D4E4-5229-AD9B-2652C8F67B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313687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A9A91CE2-0465-1B75-EF24-379335134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4D02-5D0D-FA4B-9077-9CBD85AA2B8C}" type="slidenum">
              <a:rPr lang="sv-SE" smtClean="0"/>
              <a:t>18</a:t>
            </a:fld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5500D03-6976-8F4B-40B1-D1192B2FF3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C97400F1-DF8E-4F09-DAB7-A51EE05BF42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Rubrik 4">
            <a:extLst>
              <a:ext uri="{FF2B5EF4-FFF2-40B4-BE49-F238E27FC236}">
                <a16:creationId xmlns:a16="http://schemas.microsoft.com/office/drawing/2014/main" id="{D3560150-0A76-ED02-DFED-489201CA1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7753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 1">
            <a:extLst>
              <a:ext uri="{FF2B5EF4-FFF2-40B4-BE49-F238E27FC236}">
                <a16:creationId xmlns:a16="http://schemas.microsoft.com/office/drawing/2014/main" id="{77FDE78C-04DB-E095-D933-9BDC03D35D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96465" y="1428406"/>
            <a:ext cx="6495534" cy="5429593"/>
          </a:xfrm>
        </p:spPr>
        <p:txBody>
          <a:bodyPr/>
          <a:lstStyle/>
          <a:p>
            <a:pPr marL="0" indent="0">
              <a:buNone/>
            </a:pPr>
            <a:r>
              <a:rPr lang="sv-SE" dirty="0"/>
              <a:t>München 1938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/>
              <a:t>and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/>
              <a:t>München 2025</a:t>
            </a:r>
            <a:r>
              <a:rPr lang="sv-SE" dirty="0"/>
              <a:t>…</a:t>
            </a:r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8CB3DE9E-4DD6-EB0F-D5B3-165FA1EB0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4D02-5D0D-FA4B-9077-9CBD85AA2B8C}" type="slidenum">
              <a:rPr lang="sv-SE" smtClean="0"/>
              <a:pPr/>
              <a:t>2</a:t>
            </a:fld>
            <a:endParaRPr lang="sv-SE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2754201-D953-0456-326B-266DA22C0AB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905302" y="-2"/>
            <a:ext cx="16868776" cy="88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25" name="Bildobjekt 1" descr="Stewart Patrick on X: &quot;Munich, 1938 and 2025. Give Vance credit. If you're  bent on Appeasement, this is where to do it. https://t.co/TqvG5edw9f&quot; / X">
            <a:extLst>
              <a:ext uri="{FF2B5EF4-FFF2-40B4-BE49-F238E27FC236}">
                <a16:creationId xmlns:a16="http://schemas.microsoft.com/office/drawing/2014/main" id="{3EDDAFA0-10F3-4AE8-9006-6AE8409D2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757" y="926756"/>
            <a:ext cx="4053015" cy="5429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168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085FFB0F-0CE7-233A-D799-9703CCDAB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4D02-5D0D-FA4B-9077-9CBD85AA2B8C}" type="slidenum">
              <a:rPr lang="sv-SE" smtClean="0"/>
              <a:pPr/>
              <a:t>3</a:t>
            </a:fld>
            <a:endParaRPr lang="sv-SE" dirty="0"/>
          </a:p>
        </p:txBody>
      </p:sp>
      <p:sp>
        <p:nvSpPr>
          <p:cNvPr id="4" name="Underrubrik 3">
            <a:extLst>
              <a:ext uri="{FF2B5EF4-FFF2-40B4-BE49-F238E27FC236}">
                <a16:creationId xmlns:a16="http://schemas.microsoft.com/office/drawing/2014/main" id="{53DCE9BD-4D40-BDF5-A395-C7BA653C9B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031" y="1371601"/>
            <a:ext cx="8023482" cy="4686300"/>
          </a:xfrm>
        </p:spPr>
        <p:txBody>
          <a:bodyPr/>
          <a:lstStyle/>
          <a:p>
            <a:r>
              <a:rPr lang="sv-SE" sz="2000" dirty="0"/>
              <a:t>from</a:t>
            </a:r>
          </a:p>
          <a:p>
            <a:r>
              <a:rPr lang="sv-SE" sz="2400" i="1" dirty="0"/>
              <a:t>The </a:t>
            </a:r>
            <a:r>
              <a:rPr lang="sv-SE" sz="2400" i="1" dirty="0" err="1"/>
              <a:t>politics</a:t>
            </a:r>
            <a:r>
              <a:rPr lang="sv-SE" sz="2400" i="1" dirty="0"/>
              <a:t> </a:t>
            </a:r>
            <a:r>
              <a:rPr lang="sv-SE" sz="2400" i="1" dirty="0" err="1"/>
              <a:t>of</a:t>
            </a:r>
            <a:r>
              <a:rPr lang="sv-SE" sz="2400" i="1" dirty="0"/>
              <a:t> </a:t>
            </a:r>
            <a:r>
              <a:rPr lang="sv-SE" sz="2400" i="1" dirty="0" err="1"/>
              <a:t>Inevitability</a:t>
            </a:r>
            <a:endParaRPr lang="sv-SE" sz="2400" i="1" dirty="0"/>
          </a:p>
          <a:p>
            <a:r>
              <a:rPr lang="sv-SE" sz="2400" dirty="0"/>
              <a:t>(</a:t>
            </a:r>
            <a:r>
              <a:rPr lang="sv-SE" sz="2400" dirty="0" err="1"/>
              <a:t>hope</a:t>
            </a:r>
            <a:r>
              <a:rPr lang="sv-SE" sz="2400" dirty="0"/>
              <a:t>, progress, </a:t>
            </a:r>
            <a:r>
              <a:rPr lang="sv-SE" sz="2400" dirty="0" err="1"/>
              <a:t>possibillities</a:t>
            </a:r>
            <a:r>
              <a:rPr lang="sv-SE" sz="2400" dirty="0"/>
              <a:t>…)</a:t>
            </a:r>
          </a:p>
          <a:p>
            <a:endParaRPr lang="sv-SE" sz="2400" dirty="0"/>
          </a:p>
          <a:p>
            <a:r>
              <a:rPr lang="sv-SE" sz="2000" dirty="0"/>
              <a:t>to</a:t>
            </a:r>
          </a:p>
          <a:p>
            <a:r>
              <a:rPr lang="sv-SE" sz="2400" i="1" dirty="0"/>
              <a:t>The </a:t>
            </a:r>
            <a:r>
              <a:rPr lang="sv-SE" sz="2400" i="1" dirty="0" err="1"/>
              <a:t>politics</a:t>
            </a:r>
            <a:r>
              <a:rPr lang="sv-SE" sz="2400" i="1" dirty="0"/>
              <a:t> </a:t>
            </a:r>
            <a:r>
              <a:rPr lang="sv-SE" sz="2400" i="1" dirty="0" err="1"/>
              <a:t>of</a:t>
            </a:r>
            <a:r>
              <a:rPr lang="sv-SE" sz="2400" i="1" dirty="0"/>
              <a:t> </a:t>
            </a:r>
            <a:r>
              <a:rPr lang="sv-SE" sz="2400" i="1" dirty="0" err="1"/>
              <a:t>Eternity</a:t>
            </a:r>
            <a:endParaRPr lang="sv-SE" sz="2400" i="1" dirty="0"/>
          </a:p>
          <a:p>
            <a:r>
              <a:rPr lang="sv-SE" sz="2400" dirty="0"/>
              <a:t>(</a:t>
            </a:r>
            <a:r>
              <a:rPr lang="sv-SE" sz="2400" dirty="0" err="1"/>
              <a:t>fear</a:t>
            </a:r>
            <a:r>
              <a:rPr lang="sv-SE" sz="2400" dirty="0"/>
              <a:t>, </a:t>
            </a:r>
            <a:r>
              <a:rPr lang="sv-SE" sz="2400" dirty="0" err="1"/>
              <a:t>victimization</a:t>
            </a:r>
            <a:r>
              <a:rPr lang="sv-SE" sz="2400" dirty="0"/>
              <a:t>, </a:t>
            </a:r>
            <a:r>
              <a:rPr lang="sv-SE" sz="2400" dirty="0" err="1"/>
              <a:t>recurrent</a:t>
            </a:r>
            <a:r>
              <a:rPr lang="sv-SE" sz="2400" dirty="0"/>
              <a:t> </a:t>
            </a:r>
            <a:r>
              <a:rPr lang="sv-SE" sz="2400" dirty="0" err="1"/>
              <a:t>threats</a:t>
            </a:r>
            <a:r>
              <a:rPr lang="sv-SE" sz="2400" dirty="0"/>
              <a:t>…)</a:t>
            </a:r>
          </a:p>
          <a:p>
            <a:endParaRPr lang="sv-SE" sz="2400" dirty="0"/>
          </a:p>
          <a:p>
            <a:r>
              <a:rPr lang="sv-SE" sz="2400" dirty="0"/>
              <a:t>					</a:t>
            </a:r>
            <a:r>
              <a:rPr lang="sv-SE" sz="2400"/>
              <a:t>	(Snyder, 2018)</a:t>
            </a:r>
            <a:endParaRPr lang="sv-SE" sz="2400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02EF99C9-7F96-D61F-8E4B-37452B28EF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1BBCDD89-E7E6-1D17-CA9D-227CCDB817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80260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E4A2DD13-D9C0-A374-99F6-75F21AABF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4D02-5D0D-FA4B-9077-9CBD85AA2B8C}" type="slidenum">
              <a:rPr lang="sv-SE" smtClean="0"/>
              <a:pPr/>
              <a:t>4</a:t>
            </a:fld>
            <a:endParaRPr lang="sv-SE" dirty="0"/>
          </a:p>
        </p:txBody>
      </p:sp>
      <p:sp>
        <p:nvSpPr>
          <p:cNvPr id="4" name="Underrubrik 3">
            <a:extLst>
              <a:ext uri="{FF2B5EF4-FFF2-40B4-BE49-F238E27FC236}">
                <a16:creationId xmlns:a16="http://schemas.microsoft.com/office/drawing/2014/main" id="{44F5FC33-84C2-C324-1FDC-FF0E41DAA4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031" y="1408670"/>
            <a:ext cx="8023482" cy="4649230"/>
          </a:xfrm>
        </p:spPr>
        <p:txBody>
          <a:bodyPr/>
          <a:lstStyle/>
          <a:p>
            <a:r>
              <a:rPr lang="sv-SE" sz="2400" dirty="0" err="1"/>
              <a:t>History</a:t>
            </a:r>
            <a:r>
              <a:rPr lang="sv-SE" sz="2400" dirty="0"/>
              <a:t> is </a:t>
            </a:r>
            <a:r>
              <a:rPr lang="sv-SE" sz="2400" dirty="0" err="1"/>
              <a:t>more</a:t>
            </a:r>
            <a:r>
              <a:rPr lang="sv-SE" sz="2400" dirty="0"/>
              <a:t> </a:t>
            </a:r>
            <a:r>
              <a:rPr lang="sv-SE" sz="2400" dirty="0" err="1"/>
              <a:t>than</a:t>
            </a:r>
            <a:r>
              <a:rPr lang="sv-SE" sz="2400" dirty="0"/>
              <a:t> just </a:t>
            </a:r>
            <a:r>
              <a:rPr lang="sv-SE" sz="2400" dirty="0" err="1"/>
              <a:t>remembering</a:t>
            </a:r>
            <a:r>
              <a:rPr lang="sv-SE" sz="2400" dirty="0"/>
              <a:t> </a:t>
            </a:r>
            <a:r>
              <a:rPr lang="sv-SE" sz="2400" dirty="0" err="1"/>
              <a:t>things</a:t>
            </a:r>
            <a:r>
              <a:rPr lang="sv-SE" sz="2400" dirty="0"/>
              <a:t> and </a:t>
            </a:r>
            <a:r>
              <a:rPr lang="sv-SE" sz="2400" dirty="0" err="1"/>
              <a:t>knowing</a:t>
            </a:r>
            <a:r>
              <a:rPr lang="sv-SE" sz="2400" dirty="0"/>
              <a:t> </a:t>
            </a:r>
            <a:r>
              <a:rPr lang="sv-SE" sz="2400" dirty="0" err="1"/>
              <a:t>them</a:t>
            </a:r>
            <a:r>
              <a:rPr lang="sv-SE" sz="2400" dirty="0"/>
              <a:t> by </a:t>
            </a:r>
            <a:r>
              <a:rPr lang="sv-SE" sz="2400" dirty="0" err="1"/>
              <a:t>heart</a:t>
            </a:r>
            <a:r>
              <a:rPr lang="sv-SE" sz="2400" dirty="0"/>
              <a:t>.</a:t>
            </a:r>
          </a:p>
          <a:p>
            <a:endParaRPr lang="sv-SE" sz="2400" dirty="0"/>
          </a:p>
          <a:p>
            <a:r>
              <a:rPr lang="sv-SE" sz="2400" dirty="0" err="1"/>
              <a:t>History</a:t>
            </a:r>
            <a:r>
              <a:rPr lang="sv-SE" sz="2400" dirty="0"/>
              <a:t> is a dimension in human </a:t>
            </a:r>
            <a:r>
              <a:rPr lang="sv-SE" sz="2400" dirty="0" err="1"/>
              <a:t>lives</a:t>
            </a:r>
            <a:r>
              <a:rPr lang="sv-SE" sz="2400" dirty="0"/>
              <a:t>.</a:t>
            </a:r>
          </a:p>
          <a:p>
            <a:endParaRPr lang="sv-SE" sz="2400" dirty="0"/>
          </a:p>
          <a:p>
            <a:r>
              <a:rPr lang="sv-SE" sz="2400" dirty="0" err="1"/>
              <a:t>History</a:t>
            </a:r>
            <a:r>
              <a:rPr lang="sv-SE" sz="2400" dirty="0"/>
              <a:t> makes sense (</a:t>
            </a:r>
            <a:r>
              <a:rPr lang="sv-SE" sz="2400" dirty="0" err="1"/>
              <a:t>meaning</a:t>
            </a:r>
            <a:r>
              <a:rPr lang="sv-SE" sz="2400" dirty="0"/>
              <a:t>–</a:t>
            </a:r>
            <a:r>
              <a:rPr lang="sv-SE" sz="2400" dirty="0" err="1"/>
              <a:t>making</a:t>
            </a:r>
            <a:r>
              <a:rPr lang="sv-SE" sz="2400" dirty="0"/>
              <a:t>).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771CFE58-B553-DCA4-44E9-BFB2B83E14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A2034A62-9B8D-BECF-4505-B76ABE6D8A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05981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D7C0B34F-2819-DCEF-3C17-B61A59AF0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4D02-5D0D-FA4B-9077-9CBD85AA2B8C}" type="slidenum">
              <a:rPr lang="sv-SE" smtClean="0"/>
              <a:pPr/>
              <a:t>5</a:t>
            </a:fld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3D90406D-22AD-2BD1-5E01-373E986A7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dirty="0"/>
              <a:t>A </a:t>
            </a:r>
            <a:r>
              <a:rPr lang="sv-SE" sz="3200" dirty="0" err="1"/>
              <a:t>swedish</a:t>
            </a:r>
            <a:r>
              <a:rPr lang="sv-SE" sz="3200" dirty="0"/>
              <a:t> </a:t>
            </a:r>
            <a:r>
              <a:rPr lang="sv-SE" sz="3200" dirty="0" err="1"/>
              <a:t>teacher</a:t>
            </a:r>
            <a:r>
              <a:rPr lang="sv-SE" sz="3200" dirty="0"/>
              <a:t> </a:t>
            </a:r>
            <a:r>
              <a:rPr lang="sv-SE" sz="3200" dirty="0" err="1"/>
              <a:t>says</a:t>
            </a:r>
            <a:r>
              <a:rPr lang="sv-SE" sz="3200" dirty="0"/>
              <a:t>:</a:t>
            </a:r>
          </a:p>
        </p:txBody>
      </p:sp>
      <p:sp>
        <p:nvSpPr>
          <p:cNvPr id="4" name="Underrubrik 3">
            <a:extLst>
              <a:ext uri="{FF2B5EF4-FFF2-40B4-BE49-F238E27FC236}">
                <a16:creationId xmlns:a16="http://schemas.microsoft.com/office/drawing/2014/main" id="{8C84A291-B8FB-F1DC-772A-206A28B342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031" y="2631988"/>
            <a:ext cx="9506164" cy="3425911"/>
          </a:xfrm>
        </p:spPr>
        <p:txBody>
          <a:bodyPr/>
          <a:lstStyle/>
          <a:p>
            <a:r>
              <a:rPr lang="en-US" sz="2400" dirty="0"/>
              <a:t>“One has to develop historical understanding in order to understand the present, and also to be able to understand one’s future. In order to understand history one must even acquire a consciousness and a historical identity where one can assimilate the historical context and be able to delve in and compare one’s own situation with the historical context.”</a:t>
            </a:r>
            <a:endParaRPr lang="sv-SE" sz="2400" dirty="0"/>
          </a:p>
          <a:p>
            <a:r>
              <a:rPr lang="en-US" dirty="0"/>
              <a:t>				(Ammert, </a:t>
            </a:r>
            <a:r>
              <a:rPr lang="en-US" i="1" dirty="0"/>
              <a:t>History as knowledge</a:t>
            </a:r>
            <a:r>
              <a:rPr lang="en-US" dirty="0"/>
              <a:t>, 2015, p. 91.)</a:t>
            </a:r>
            <a:endParaRPr lang="sv-SE" dirty="0"/>
          </a:p>
          <a:p>
            <a:endParaRPr lang="sv-SE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A26A97E2-18A5-9937-5CE0-A5881B1A57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ABC343B8-9F7C-E1E0-29B6-444F3CE2CB5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0604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B7683A7A-B027-D28B-9935-FF7EA72FA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4D02-5D0D-FA4B-9077-9CBD85AA2B8C}" type="slidenum">
              <a:rPr lang="sv-SE" smtClean="0"/>
              <a:pPr/>
              <a:t>6</a:t>
            </a:fld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2B0F2376-637B-8C2B-AAD8-D6CB12E19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Underrubrik 3">
            <a:extLst>
              <a:ext uri="{FF2B5EF4-FFF2-40B4-BE49-F238E27FC236}">
                <a16:creationId xmlns:a16="http://schemas.microsoft.com/office/drawing/2014/main" id="{88192BB9-001B-B08F-A74B-F2F60AE59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None/>
            </a:pP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”(…)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pupils</a:t>
            </a: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shall</a:t>
            </a: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gain</a:t>
            </a: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 an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understanding</a:t>
            </a: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of</a:t>
            </a: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 different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cultural</a:t>
            </a:r>
            <a:r>
              <a:rPr lang="sv-SE" sz="2400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contexts</a:t>
            </a: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 and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ways</a:t>
            </a: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of</a:t>
            </a: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life</a:t>
            </a: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throughout</a:t>
            </a: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history</a:t>
            </a: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 and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of</a:t>
            </a: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historical</a:t>
            </a: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 events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that</a:t>
            </a: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have</a:t>
            </a: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sv-SE" sz="2400" dirty="0" err="1">
                <a:solidFill>
                  <a:srgbClr val="141413"/>
                </a:solidFill>
                <a:effectLst/>
                <a:latin typeface="Helvetica" pitchFamily="2" charset="0"/>
              </a:rPr>
              <a:t>shaped</a:t>
            </a:r>
            <a:r>
              <a:rPr lang="sv-SE" sz="2400" dirty="0">
                <a:solidFill>
                  <a:srgbClr val="141413"/>
                </a:solidFill>
                <a:effectLst/>
                <a:latin typeface="Helvetica" pitchFamily="2" charset="0"/>
              </a:rPr>
              <a:t> the present.”</a:t>
            </a:r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r>
              <a:rPr lang="sv-SE" dirty="0">
                <a:solidFill>
                  <a:srgbClr val="141413"/>
                </a:solidFill>
                <a:effectLst/>
                <a:latin typeface="Helvetica" pitchFamily="2" charset="0"/>
              </a:rPr>
              <a:t>(Curriculum for </a:t>
            </a:r>
            <a:r>
              <a:rPr lang="sv-SE" dirty="0" err="1">
                <a:solidFill>
                  <a:srgbClr val="141413"/>
                </a:solidFill>
                <a:effectLst/>
                <a:latin typeface="Helvetica" pitchFamily="2" charset="0"/>
              </a:rPr>
              <a:t>compulsory</a:t>
            </a:r>
            <a:r>
              <a:rPr lang="sv-SE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sv-SE" dirty="0" err="1">
                <a:solidFill>
                  <a:srgbClr val="141413"/>
                </a:solidFill>
                <a:effectLst/>
                <a:latin typeface="Helvetica" pitchFamily="2" charset="0"/>
              </a:rPr>
              <a:t>school</a:t>
            </a:r>
            <a:r>
              <a:rPr lang="sv-SE" dirty="0">
                <a:solidFill>
                  <a:srgbClr val="141413"/>
                </a:solidFill>
                <a:latin typeface="Helvetica" pitchFamily="2" charset="0"/>
              </a:rPr>
              <a:t> and </a:t>
            </a:r>
            <a:r>
              <a:rPr lang="sv-SE" dirty="0" err="1">
                <a:solidFill>
                  <a:srgbClr val="141413"/>
                </a:solidFill>
                <a:effectLst/>
                <a:latin typeface="Helvetica" pitchFamily="2" charset="0"/>
              </a:rPr>
              <a:t>preschool</a:t>
            </a:r>
            <a:r>
              <a:rPr lang="sv-SE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sv-SE" dirty="0" err="1">
                <a:solidFill>
                  <a:srgbClr val="141413"/>
                </a:solidFill>
                <a:effectLst/>
                <a:latin typeface="Helvetica" pitchFamily="2" charset="0"/>
              </a:rPr>
              <a:t>class</a:t>
            </a:r>
            <a:r>
              <a:rPr lang="sv-SE" dirty="0">
                <a:solidFill>
                  <a:srgbClr val="141413"/>
                </a:solidFill>
                <a:effectLst/>
                <a:latin typeface="Helvetica" pitchFamily="2" charset="0"/>
              </a:rPr>
              <a:t>, 2025, p. 233)</a:t>
            </a:r>
          </a:p>
          <a:p>
            <a:endParaRPr lang="sv-SE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2F5FBCC5-492A-9BB1-ACC8-078435D0F2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D4DAF66E-40D6-EA77-BE27-426007380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304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06DCEF9-9E1A-1F01-E135-D66468BDF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3600" dirty="0" err="1"/>
              <a:t>Uses</a:t>
            </a:r>
            <a:r>
              <a:rPr lang="sv-SE" sz="3600" dirty="0"/>
              <a:t> </a:t>
            </a:r>
            <a:r>
              <a:rPr lang="sv-SE" sz="3600" dirty="0" err="1"/>
              <a:t>of</a:t>
            </a:r>
            <a:r>
              <a:rPr lang="sv-SE" sz="3600" dirty="0"/>
              <a:t> </a:t>
            </a:r>
            <a:r>
              <a:rPr lang="sv-SE" sz="3600" dirty="0" err="1"/>
              <a:t>History</a:t>
            </a:r>
            <a:endParaRPr lang="sv-SE" sz="3600" dirty="0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914C8CDA-A237-0225-761C-09E12A6EC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4D02-5D0D-FA4B-9077-9CBD85AA2B8C}" type="slidenum">
              <a:rPr lang="sv-SE" smtClean="0"/>
              <a:pPr/>
              <a:t>7</a:t>
            </a:fld>
            <a:endParaRPr lang="sv-SE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FEF1EBC7-D726-B233-3A45-930BCB5E67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561CDB4B-B895-4ED3-6FE3-29DED8C04E2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2078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latshållare för bild 2">
            <a:extLst>
              <a:ext uri="{FF2B5EF4-FFF2-40B4-BE49-F238E27FC236}">
                <a16:creationId xmlns:a16="http://schemas.microsoft.com/office/drawing/2014/main" id="{44F5A036-EFBD-31C7-848A-64E4D7EFB9E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14844" b="14844"/>
          <a:stretch>
            <a:fillRect/>
          </a:stretch>
        </p:blipFill>
        <p:spPr>
          <a:xfrm>
            <a:off x="724930" y="407772"/>
            <a:ext cx="10192952" cy="573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046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 1">
            <a:extLst>
              <a:ext uri="{FF2B5EF4-FFF2-40B4-BE49-F238E27FC236}">
                <a16:creationId xmlns:a16="http://schemas.microsoft.com/office/drawing/2014/main" id="{E2BF28A9-C66B-1DAE-D8BE-94581A6C9F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54812" y="2078366"/>
            <a:ext cx="31119939" cy="10355370"/>
          </a:xfrm>
        </p:spPr>
        <p:txBody>
          <a:bodyPr/>
          <a:lstStyle/>
          <a:p>
            <a:endParaRPr lang="sv-S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1F8EB17-5254-201A-6D0B-73424FEAC98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054812" y="-2"/>
            <a:ext cx="31119939" cy="99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1025" name="Bildobjekt 2" descr="Presidents Day - The Story Behind the Lincoln Motor Company - Dave Sinclair  Lincoln St. Peters Blog">
            <a:extLst>
              <a:ext uri="{FF2B5EF4-FFF2-40B4-BE49-F238E27FC236}">
                <a16:creationId xmlns:a16="http://schemas.microsoft.com/office/drawing/2014/main" id="{51052F93-B48D-5ED7-5241-E94F62ACD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426" y="704335"/>
            <a:ext cx="9284179" cy="579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0886381"/>
      </p:ext>
    </p:extLst>
  </p:cSld>
  <p:clrMapOvr>
    <a:masterClrMapping/>
  </p:clrMapOvr>
</p:sld>
</file>

<file path=ppt/theme/theme1.xml><?xml version="1.0" encoding="utf-8"?>
<a:theme xmlns:a="http://schemas.openxmlformats.org/drawingml/2006/main" name="LNU–1">
  <a:themeElements>
    <a:clrScheme name="LNU">
      <a:dk1>
        <a:srgbClr val="FAF9F6"/>
      </a:dk1>
      <a:lt1>
        <a:srgbClr val="000000"/>
      </a:lt1>
      <a:dk2>
        <a:srgbClr val="FFDF00"/>
      </a:dk2>
      <a:lt2>
        <a:srgbClr val="222125"/>
      </a:lt2>
      <a:accent1>
        <a:srgbClr val="FFDF00"/>
      </a:accent1>
      <a:accent2>
        <a:srgbClr val="FCEDB1"/>
      </a:accent2>
      <a:accent3>
        <a:srgbClr val="B40089"/>
      </a:accent3>
      <a:accent4>
        <a:srgbClr val="5F4DB8"/>
      </a:accent4>
      <a:accent5>
        <a:srgbClr val="006D3D"/>
      </a:accent5>
      <a:accent6>
        <a:srgbClr val="222023"/>
      </a:accent6>
      <a:hlink>
        <a:srgbClr val="5E4FB7"/>
      </a:hlink>
      <a:folHlink>
        <a:srgbClr val="B2008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NU_PPT_171023" id="{29C31B01-7BE4-5949-88DA-EF673D80A5DF}" vid="{AA2BEFC4-1E1F-5047-A20D-976761AF23D6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LNU–1</Template>
  <TotalTime>1026</TotalTime>
  <Words>860</Words>
  <Application>Microsoft Macintosh PowerPoint</Application>
  <PresentationFormat>Bredbild</PresentationFormat>
  <Paragraphs>129</Paragraphs>
  <Slides>18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18</vt:i4>
      </vt:variant>
    </vt:vector>
  </HeadingPairs>
  <TitlesOfParts>
    <vt:vector size="24" baseType="lpstr">
      <vt:lpstr>Aptos</vt:lpstr>
      <vt:lpstr>Arial</vt:lpstr>
      <vt:lpstr>Helvetica</vt:lpstr>
      <vt:lpstr>National 2</vt:lpstr>
      <vt:lpstr>Times New Roman</vt:lpstr>
      <vt:lpstr>LNU–1</vt:lpstr>
      <vt:lpstr>Reaffirming the role of history education in the 21st century  </vt:lpstr>
      <vt:lpstr>PowerPoint-presentation</vt:lpstr>
      <vt:lpstr>PowerPoint-presentation</vt:lpstr>
      <vt:lpstr>PowerPoint-presentation</vt:lpstr>
      <vt:lpstr>A swedish teacher says:</vt:lpstr>
      <vt:lpstr>PowerPoint-presentation</vt:lpstr>
      <vt:lpstr>Uses of History</vt:lpstr>
      <vt:lpstr>PowerPoint-presentation</vt:lpstr>
      <vt:lpstr>PowerPoint-presentation</vt:lpstr>
      <vt:lpstr>PowerPoint-presentation</vt:lpstr>
      <vt:lpstr>PowerPoint-presentation</vt:lpstr>
      <vt:lpstr>History and moral values, a mutual relationship…</vt:lpstr>
      <vt:lpstr>Historical consciousness and moral consciousness in educational research </vt:lpstr>
      <vt:lpstr>The main questions</vt:lpstr>
      <vt:lpstr>Students’ responses related to cognitive levels</vt:lpstr>
      <vt:lpstr>Responsibility and challenges to history in our contemporary societies? </vt:lpstr>
      <vt:lpstr>The Big Six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joel Klasen</dc:creator>
  <cp:lastModifiedBy>Niklas Ammert</cp:lastModifiedBy>
  <cp:revision>65</cp:revision>
  <dcterms:created xsi:type="dcterms:W3CDTF">2023-11-29T13:03:38Z</dcterms:created>
  <dcterms:modified xsi:type="dcterms:W3CDTF">2025-06-11T05:52:09Z</dcterms:modified>
</cp:coreProperties>
</file>